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유진이와 개구리 마을 점프 점프 대모험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0230320011004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457200" y="5372100"/>
            <a:ext cx="8229600" cy="1028700"/>
          </a:xfrm>
          <a:prstGeom prst="roundRect">
            <a:avLst/>
          </a:prstGeom>
          <a:solidFill>
            <a:srgbClr val="FFFFFF">
              <a:alpha val="80000"/>
            </a:srgbClr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b="1" sz="1400">
                <a:solidFill>
                  <a:srgbClr val="000000"/>
                </a:solidFill>
                <a:latin typeface="NanumBarunGothic"/>
              </a:defRPr>
            </a:pPr>
            <a:r>
              <a:t>유진이는 자신이 좋아하는 개구리 마을로 떠납니다. 하지만 길을 잃어버려 헤매다가 다른 동물들을 만나게 되었어요.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0230320011004_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457200" y="5372100"/>
            <a:ext cx="8229600" cy="1028700"/>
          </a:xfrm>
          <a:prstGeom prst="roundRect">
            <a:avLst/>
          </a:prstGeom>
          <a:solidFill>
            <a:srgbClr val="FFFFFF">
              <a:alpha val="80000"/>
            </a:srgbClr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b="1" sz="1400">
                <a:solidFill>
                  <a:srgbClr val="000000"/>
                </a:solidFill>
                <a:latin typeface="NanumBarunGothic"/>
              </a:defRPr>
            </a:pPr>
            <a:r>
              <a:t>그때, 친절한 사슴이 유진이의 곁으로 다가와서 길을 안내해 주었어요. '어디론가 길을 못 찾고 헤메고 있었어요. 감사해요, 사슴씨!'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0230320011004_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457200" y="5372100"/>
            <a:ext cx="8229600" cy="1028700"/>
          </a:xfrm>
          <a:prstGeom prst="roundRect">
            <a:avLst/>
          </a:prstGeom>
          <a:solidFill>
            <a:srgbClr val="FFFFFF">
              <a:alpha val="80000"/>
            </a:srgbClr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b="1" sz="1400">
                <a:solidFill>
                  <a:srgbClr val="000000"/>
                </a:solidFill>
                <a:latin typeface="NanumBarunGothic"/>
              </a:defRPr>
            </a:pPr>
            <a:r>
              <a:t>사슴과 함께 더 나아가다가 유진이와 사슴은 좁은 강까지 왔습니다. 유진이는 강을 건너기 위해 걱정했어요. 하지만 용감한 곰과 물범이 도와주었어요.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0230320011004_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457200" y="5372100"/>
            <a:ext cx="8229600" cy="1028700"/>
          </a:xfrm>
          <a:prstGeom prst="roundRect">
            <a:avLst/>
          </a:prstGeom>
          <a:solidFill>
            <a:srgbClr val="FFFFFF">
              <a:alpha val="80000"/>
            </a:srgbClr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b="1" sz="1400">
                <a:solidFill>
                  <a:srgbClr val="000000"/>
                </a:solidFill>
                <a:latin typeface="NanumBarunGothic"/>
              </a:defRPr>
            </a:pPr>
            <a:r>
              <a:t>강을 건너고 개구리 마을에 도착한 유진이는 귀여운 개구리와 함께 점프 점프 뛰어놀며 즐거운 시간을 보내고 있었어요.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0230320011004_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457200" y="5372100"/>
            <a:ext cx="8229600" cy="1028700"/>
          </a:xfrm>
          <a:prstGeom prst="roundRect">
            <a:avLst/>
          </a:prstGeom>
          <a:solidFill>
            <a:srgbClr val="FFFFFF">
              <a:alpha val="80000"/>
            </a:srgbClr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b="1" sz="1400">
                <a:solidFill>
                  <a:srgbClr val="000000"/>
                </a:solidFill>
                <a:latin typeface="NanumBarunGothic"/>
              </a:defRPr>
            </a:pPr>
            <a:r>
              <a:t>하지만 이제 유진이는 집으로 돌아가야 했어요. 개구리들과 이별을 고하고 강을 건너면서 다시금 자신의 모험을 되돌아보았습니다. '여러분, 잘 있어요! 다음에 또 만나요!'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