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유진이와 숲속의 마법 타요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Eugene and the Magic Tayo in the Forest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맑은 아침, 유진이는 가족들에게 작별 인사를 하고, 타요 자동차 장난감과 함께 숲으로 떠났어요.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On a bright morning, Eugene waved goodbye to his family and ventured into the forest with his Tayo toy car.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숲속에서 유진이는 꼬리가 얽힌 청개구리를 만났어요. 유진이는 타요 장난감을 이용해 청개구리의 꼬리를 풀어주었어요.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As Eugene walked deeper into the forest, he stumbled upon a little frog with its legs all tangled 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