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D9"/>
    <a:srgbClr val="FFF0F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33" y="5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6D24CF-46C6-4B47-AC64-6A91D6377A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EE507A-8E6D-4C7B-82A9-A3F2803D83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CA48C9-397C-419B-94C3-36A66ECC9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16F9-3892-4930-8F3F-B18E2B8D151C}" type="datetimeFigureOut">
              <a:rPr lang="zh-CN" altLang="en-US" smtClean="0"/>
              <a:t>2022/1/19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B7CD21-5344-431D-A082-712B27164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FF3146-A209-4819-9568-E5EDE8591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759B7-0337-4404-82D2-0D3BB95E5E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698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E1BB9-3931-4E1D-A4AD-C47C6426C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FE4590-44A6-41A9-8FE3-46E8539C7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F98140-6BFF-430D-9B34-597A84344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16F9-3892-4930-8F3F-B18E2B8D151C}" type="datetimeFigureOut">
              <a:rPr lang="zh-CN" altLang="en-US" smtClean="0"/>
              <a:t>2022/1/19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1DB59F-F59A-4C3F-946D-B99AA89F7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652E29-6186-43B1-82D3-8D70C9945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759B7-0337-4404-82D2-0D3BB95E5E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38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6F1979F-51F9-4D5E-BA26-C022C559B4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3E987E-5187-4C6B-BAEE-38A0D3729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CD078B-183B-4D06-A27B-7B32F42BC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16F9-3892-4930-8F3F-B18E2B8D151C}" type="datetimeFigureOut">
              <a:rPr lang="zh-CN" altLang="en-US" smtClean="0"/>
              <a:t>2022/1/19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B4A246-6F00-42E7-A9AD-21A9FED12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ECF03D-296E-48D1-B889-E21296BA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759B7-0337-4404-82D2-0D3BB95E5E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98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924208-860D-4A3A-850B-D1BCCBDB9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455358-D43C-4278-8871-F575B68BD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587B05-129C-4F4F-9CC5-68F10A721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16F9-3892-4930-8F3F-B18E2B8D151C}" type="datetimeFigureOut">
              <a:rPr lang="zh-CN" altLang="en-US" smtClean="0"/>
              <a:t>2022/1/19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229947-56BA-429F-BC43-6C9571BCB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74D9A6-E295-4C4B-84A2-3F91A7717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759B7-0337-4404-82D2-0D3BB95E5E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840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8839F8-FBF7-4744-B855-C6D3D335F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89E9B5-5291-4CE6-8DCD-A8CB2730D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70E2E4-B010-42BB-9416-3D7052697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16F9-3892-4930-8F3F-B18E2B8D151C}" type="datetimeFigureOut">
              <a:rPr lang="zh-CN" altLang="en-US" smtClean="0"/>
              <a:t>2022/1/19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75B453-29C9-4A3F-8F44-869A36996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17CE90-6C4C-467E-8F85-931F774A1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759B7-0337-4404-82D2-0D3BB95E5E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9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87AE64-94F2-4D59-B66F-678876736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0D3F3D-4DFF-4538-811B-0131457641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1EC167-5FF6-4758-830C-128BA0B1FB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7DC1A5-EE0D-4187-A2E2-73C4847CF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16F9-3892-4930-8F3F-B18E2B8D151C}" type="datetimeFigureOut">
              <a:rPr lang="zh-CN" altLang="en-US" smtClean="0"/>
              <a:t>2022/1/19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C984A8-8DA6-40FB-8102-ECCE74C7A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F4B5B4-2934-4E49-B84A-BB7D6684C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759B7-0337-4404-82D2-0D3BB95E5E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336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E89A3B-C005-413A-84BC-B5ABBC979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E454AA-91FA-4603-8396-F9843AE0D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56300B-E611-46F1-AC25-F157111C2D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9B476FD-645F-4DFF-9C89-6326C3838C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05F2CA4-4074-4EF4-9523-CFB9511CE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72E276B-CE95-44A6-BB06-BB527FEF6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16F9-3892-4930-8F3F-B18E2B8D151C}" type="datetimeFigureOut">
              <a:rPr lang="zh-CN" altLang="en-US" smtClean="0"/>
              <a:t>2022/1/19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0CE5BA4-33C0-426D-8EB5-4E08352CC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DEBC848-3D51-4F92-8983-9D2905538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759B7-0337-4404-82D2-0D3BB95E5E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902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FF0142-2B0A-46A7-A9DA-48CCDE0C2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6035317-13DA-49C1-ACD3-081A4DADC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16F9-3892-4930-8F3F-B18E2B8D151C}" type="datetimeFigureOut">
              <a:rPr lang="zh-CN" altLang="en-US" smtClean="0"/>
              <a:t>2022/1/19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403BD6-8048-4D0D-9BF2-61AE68A66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2C0766-6749-4062-B995-C8F5D78EC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759B7-0337-4404-82D2-0D3BB95E5E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12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3E63E1-80FD-4B31-8110-19F78D55E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16F9-3892-4930-8F3F-B18E2B8D151C}" type="datetimeFigureOut">
              <a:rPr lang="zh-CN" altLang="en-US" smtClean="0"/>
              <a:t>2022/1/19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2CEC973-2F51-4A8F-B906-25BA97D8E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445171-9602-459F-A431-81B970975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759B7-0337-4404-82D2-0D3BB95E5E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404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DACC4C-86D3-4ACC-A916-646F19EA2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89967A-EC42-4193-8E31-1163DDE57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C4CA9C-973F-4A51-A860-CD5275A26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5DD732-FEEB-4C80-B58E-778FCA0C0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16F9-3892-4930-8F3F-B18E2B8D151C}" type="datetimeFigureOut">
              <a:rPr lang="zh-CN" altLang="en-US" smtClean="0"/>
              <a:t>2022/1/19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4A52FA-190B-40DF-8D9F-F2F232D78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C264E6-9F4B-4B10-A060-36562BD85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759B7-0337-4404-82D2-0D3BB95E5E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747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A665AF-0FF5-4809-B40A-36A1921E0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611877C-4A46-4A40-BCE9-8DC2B8237B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7206F6-EEC9-4596-B11F-55E2330F0A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DEDFAD-1BBD-462E-96AC-FFC64F612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16F9-3892-4930-8F3F-B18E2B8D151C}" type="datetimeFigureOut">
              <a:rPr lang="zh-CN" altLang="en-US" smtClean="0"/>
              <a:t>2022/1/19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0F680D-F62E-4DFF-AB6B-D561A0522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FAA120-1B42-4F5F-85A4-4BC7785AE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759B7-0337-4404-82D2-0D3BB95E5E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610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5371DC4-CB35-428E-B91D-8E97614C8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33E9D2-D9B2-4E6E-A4ED-0D0450F18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87B9E4-53BF-4639-BAC6-EF72C7F35B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816F9-3892-4930-8F3F-B18E2B8D151C}" type="datetimeFigureOut">
              <a:rPr lang="zh-CN" altLang="en-US" smtClean="0"/>
              <a:t>2022/1/19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C2ECBB-FD56-4DD9-8567-05555A0E8B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940386-693F-4497-BFEE-A667E69134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759B7-0337-4404-82D2-0D3BB95E5E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682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32815DAE-96BC-4957-AB7E-5E90F9D698A0}"/>
              </a:ext>
            </a:extLst>
          </p:cNvPr>
          <p:cNvSpPr/>
          <p:nvPr/>
        </p:nvSpPr>
        <p:spPr>
          <a:xfrm>
            <a:off x="6861841" y="1442700"/>
            <a:ext cx="1782697" cy="178169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Restful API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CE88831-990E-4FC7-A172-8A1E1C571241}"/>
              </a:ext>
            </a:extLst>
          </p:cNvPr>
          <p:cNvSpPr/>
          <p:nvPr/>
        </p:nvSpPr>
        <p:spPr>
          <a:xfrm>
            <a:off x="618676" y="4479422"/>
            <a:ext cx="989215" cy="6151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客户端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CD0FF02-44A6-447B-A76D-770D182CAF1A}"/>
              </a:ext>
            </a:extLst>
          </p:cNvPr>
          <p:cNvSpPr/>
          <p:nvPr/>
        </p:nvSpPr>
        <p:spPr>
          <a:xfrm>
            <a:off x="2308584" y="4479422"/>
            <a:ext cx="989215" cy="6151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客户端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DE2F4A2-673B-4A94-A890-4EA8CAF68B75}"/>
              </a:ext>
            </a:extLst>
          </p:cNvPr>
          <p:cNvSpPr/>
          <p:nvPr/>
        </p:nvSpPr>
        <p:spPr>
          <a:xfrm>
            <a:off x="1101248" y="1442700"/>
            <a:ext cx="2002500" cy="1781692"/>
          </a:xfrm>
          <a:prstGeom prst="rect">
            <a:avLst/>
          </a:prstGeom>
          <a:solidFill>
            <a:srgbClr val="FF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rgbClr val="FF0000"/>
                </a:solidFill>
              </a:rPr>
              <a:t>SvelteKit</a:t>
            </a:r>
            <a:endParaRPr lang="en-US" altLang="zh-CN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altLang="zh-CN" sz="1200" dirty="0">
                <a:solidFill>
                  <a:schemeClr val="tx1"/>
                </a:solidFill>
              </a:rPr>
              <a:t>Page</a:t>
            </a: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FB6A7CE-5123-4AEC-8BA0-E9173688564C}"/>
              </a:ext>
            </a:extLst>
          </p:cNvPr>
          <p:cNvSpPr/>
          <p:nvPr/>
        </p:nvSpPr>
        <p:spPr>
          <a:xfrm>
            <a:off x="9551254" y="1457013"/>
            <a:ext cx="1782697" cy="176737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PostgreSQL</a:t>
            </a:r>
            <a:endParaRPr lang="zh-CN" altLang="en-US" dirty="0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0281882E-FF8F-4A61-8205-2042776A912D}"/>
              </a:ext>
            </a:extLst>
          </p:cNvPr>
          <p:cNvCxnSpPr>
            <a:stCxn id="11" idx="2"/>
            <a:endCxn id="4" idx="0"/>
          </p:cNvCxnSpPr>
          <p:nvPr/>
        </p:nvCxnSpPr>
        <p:spPr>
          <a:xfrm flipH="1">
            <a:off x="1113284" y="3224392"/>
            <a:ext cx="989214" cy="125503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16088384-BB8E-42FB-9C6B-5E24AD746713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>
          <a:xfrm>
            <a:off x="2102498" y="3224392"/>
            <a:ext cx="700694" cy="125503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DCD20DBE-8451-424C-8D28-33E956A95779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3103748" y="2333546"/>
            <a:ext cx="3758093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5A029503-4236-4A2B-B8B8-42146B5764B3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>
            <a:off x="8644538" y="2333546"/>
            <a:ext cx="906716" cy="715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6BF45F61-1799-4E12-9FCC-331A203929E8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1113283" y="2333546"/>
            <a:ext cx="5748558" cy="214587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7BFA27A2-C004-430B-B4DD-AB699B65AEC2}"/>
              </a:ext>
            </a:extLst>
          </p:cNvPr>
          <p:cNvCxnSpPr>
            <a:cxnSpLocks/>
            <a:stCxn id="8" idx="0"/>
            <a:endCxn id="12" idx="1"/>
          </p:cNvCxnSpPr>
          <p:nvPr/>
        </p:nvCxnSpPr>
        <p:spPr>
          <a:xfrm flipV="1">
            <a:off x="2803192" y="2333546"/>
            <a:ext cx="4058649" cy="214587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07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7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 Jamson</dc:creator>
  <cp:lastModifiedBy>Finch Harold</cp:lastModifiedBy>
  <cp:revision>7</cp:revision>
  <dcterms:created xsi:type="dcterms:W3CDTF">2022-01-04T06:25:57Z</dcterms:created>
  <dcterms:modified xsi:type="dcterms:W3CDTF">2022-01-19T10:14:56Z</dcterms:modified>
</cp:coreProperties>
</file>