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compatMode="1" saveSubsetFonts="1" autoCompressPictures="0">
  <p:sldMasterIdLst>
    <p:sldMasterId id="2147483648" r:id="rId1"/>
    <p:sldMasterId id="2147483649" r:id="rId2"/>
  </p:sldMasterIdLst>
  <p:notesMasterIdLst>
    <p:notesMasterId r:id="rId26"/>
  </p:notesMasterIdLst>
  <p:handoutMasterIdLst>
    <p:handoutMasterId r:id="rId27"/>
  </p:handoutMasterIdLst>
  <p:sldIdLst>
    <p:sldId id="27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0" r:id="rId25"/>
  </p:sldIdLst>
  <p:sldSz cx="13004800" cy="9753600"/>
  <p:notesSz cx="6858000" cy="9144000"/>
  <p:defaultTextStyle>
    <a:defPPr>
      <a:defRPr lang="zh-CN"/>
    </a:defPPr>
    <a:lvl1pPr algn="l" defTabSz="584200" rtl="0" eaLnBrk="0" fontAlgn="base" hangingPunct="0">
      <a:spcBef>
        <a:spcPct val="0"/>
      </a:spcBef>
      <a:spcAft>
        <a:spcPct val="0"/>
      </a:spcAft>
      <a:defRPr sz="2400" kern="1200">
        <a:solidFill>
          <a:srgbClr val="414141"/>
        </a:solidFill>
        <a:latin typeface="Palatino" charset="0"/>
        <a:ea typeface="Palatino" charset="0"/>
        <a:cs typeface="Palatino" charset="0"/>
        <a:sym typeface="Palatino" charset="0"/>
      </a:defRPr>
    </a:lvl1pPr>
    <a:lvl2pPr marL="457200" indent="-228600" algn="l" defTabSz="584200" rtl="0" eaLnBrk="0" fontAlgn="base" hangingPunct="0">
      <a:spcBef>
        <a:spcPct val="0"/>
      </a:spcBef>
      <a:spcAft>
        <a:spcPct val="0"/>
      </a:spcAft>
      <a:defRPr sz="2400" kern="1200">
        <a:solidFill>
          <a:srgbClr val="414141"/>
        </a:solidFill>
        <a:latin typeface="Palatino" charset="0"/>
        <a:ea typeface="Palatino" charset="0"/>
        <a:cs typeface="Palatino" charset="0"/>
        <a:sym typeface="Palatino" charset="0"/>
      </a:defRPr>
    </a:lvl2pPr>
    <a:lvl3pPr marL="914400" indent="-457200" algn="l" defTabSz="584200" rtl="0" eaLnBrk="0" fontAlgn="base" hangingPunct="0">
      <a:spcBef>
        <a:spcPct val="0"/>
      </a:spcBef>
      <a:spcAft>
        <a:spcPct val="0"/>
      </a:spcAft>
      <a:defRPr sz="2400" kern="1200">
        <a:solidFill>
          <a:srgbClr val="414141"/>
        </a:solidFill>
        <a:latin typeface="Palatino" charset="0"/>
        <a:ea typeface="Palatino" charset="0"/>
        <a:cs typeface="Palatino" charset="0"/>
        <a:sym typeface="Palatino" charset="0"/>
      </a:defRPr>
    </a:lvl3pPr>
    <a:lvl4pPr marL="1371600" indent="-685800" algn="l" defTabSz="584200" rtl="0" eaLnBrk="0" fontAlgn="base" hangingPunct="0">
      <a:spcBef>
        <a:spcPct val="0"/>
      </a:spcBef>
      <a:spcAft>
        <a:spcPct val="0"/>
      </a:spcAft>
      <a:defRPr sz="2400" kern="1200">
        <a:solidFill>
          <a:srgbClr val="414141"/>
        </a:solidFill>
        <a:latin typeface="Palatino" charset="0"/>
        <a:ea typeface="Palatino" charset="0"/>
        <a:cs typeface="Palatino" charset="0"/>
        <a:sym typeface="Palatino" charset="0"/>
      </a:defRPr>
    </a:lvl4pPr>
    <a:lvl5pPr marL="1828800" indent="-914400" algn="l" defTabSz="584200" rtl="0" eaLnBrk="0" fontAlgn="base" hangingPunct="0">
      <a:spcBef>
        <a:spcPct val="0"/>
      </a:spcBef>
      <a:spcAft>
        <a:spcPct val="0"/>
      </a:spcAft>
      <a:defRPr sz="2400" kern="1200">
        <a:solidFill>
          <a:srgbClr val="414141"/>
        </a:solidFill>
        <a:latin typeface="Palatino" charset="0"/>
        <a:ea typeface="Palatino" charset="0"/>
        <a:cs typeface="Palatino" charset="0"/>
        <a:sym typeface="Palatino" charset="0"/>
      </a:defRPr>
    </a:lvl5pPr>
    <a:lvl6pPr marL="2286000" algn="l" defTabSz="914400" rtl="0" eaLnBrk="1" latinLnBrk="0" hangingPunct="1">
      <a:defRPr sz="2400" kern="1200">
        <a:solidFill>
          <a:srgbClr val="414141"/>
        </a:solidFill>
        <a:latin typeface="Palatino" charset="0"/>
        <a:ea typeface="Palatino" charset="0"/>
        <a:cs typeface="Palatino" charset="0"/>
        <a:sym typeface="Palatino" charset="0"/>
      </a:defRPr>
    </a:lvl6pPr>
    <a:lvl7pPr marL="2743200" algn="l" defTabSz="914400" rtl="0" eaLnBrk="1" latinLnBrk="0" hangingPunct="1">
      <a:defRPr sz="2400" kern="1200">
        <a:solidFill>
          <a:srgbClr val="414141"/>
        </a:solidFill>
        <a:latin typeface="Palatino" charset="0"/>
        <a:ea typeface="Palatino" charset="0"/>
        <a:cs typeface="Palatino" charset="0"/>
        <a:sym typeface="Palatino" charset="0"/>
      </a:defRPr>
    </a:lvl7pPr>
    <a:lvl8pPr marL="3200400" algn="l" defTabSz="914400" rtl="0" eaLnBrk="1" latinLnBrk="0" hangingPunct="1">
      <a:defRPr sz="2400" kern="1200">
        <a:solidFill>
          <a:srgbClr val="414141"/>
        </a:solidFill>
        <a:latin typeface="Palatino" charset="0"/>
        <a:ea typeface="Palatino" charset="0"/>
        <a:cs typeface="Palatino" charset="0"/>
        <a:sym typeface="Palatino" charset="0"/>
      </a:defRPr>
    </a:lvl8pPr>
    <a:lvl9pPr marL="3657600" algn="l" defTabSz="914400" rtl="0" eaLnBrk="1" latinLnBrk="0" hangingPunct="1">
      <a:defRPr sz="2400" kern="1200">
        <a:solidFill>
          <a:srgbClr val="414141"/>
        </a:solidFill>
        <a:latin typeface="Palatino" charset="0"/>
        <a:ea typeface="Palatino" charset="0"/>
        <a:cs typeface="Palatino" charset="0"/>
        <a:sym typeface="Palatino"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13"/>
  </p:normalViewPr>
  <p:slideViewPr>
    <p:cSldViewPr>
      <p:cViewPr varScale="1">
        <p:scale>
          <a:sx n="83" d="100"/>
          <a:sy n="83" d="100"/>
        </p:scale>
        <p:origin x="1256" y="224"/>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0AF3AE65-46E8-4E44-B7CD-5794AF4A209D}" type="datetimeFigureOut">
              <a:rPr lang="en-US" altLang="x-none"/>
              <a:pPr/>
              <a:t>11/9/17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2CAF2E0A-F8AD-4845-93BD-91E8579C512F}"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3074" name="Rectangle 2"/>
          <p:cNvSpPr>
            <a:spLocks noGrp="1"/>
          </p:cNvSpPr>
          <p:nvPr>
            <p:ph type="body" sz="quarter" idx="1"/>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altLang="zh-CN" noProof="0" smtClean="0">
                <a:sym typeface="Helvetica Neue" charset="0"/>
              </a:rPr>
              <a:t>Click to edit Master text styles</a:t>
            </a:r>
          </a:p>
          <a:p>
            <a:pPr lvl="1"/>
            <a:r>
              <a:rPr lang="en-US" altLang="zh-CN" noProof="0" smtClean="0">
                <a:sym typeface="Helvetica Neue" charset="0"/>
              </a:rPr>
              <a:t>Second level</a:t>
            </a:r>
          </a:p>
          <a:p>
            <a:pPr lvl="2"/>
            <a:r>
              <a:rPr lang="en-US" altLang="zh-CN" noProof="0" smtClean="0">
                <a:sym typeface="Helvetica Neue" charset="0"/>
              </a:rPr>
              <a:t>Third level</a:t>
            </a:r>
          </a:p>
          <a:p>
            <a:pPr lvl="3"/>
            <a:r>
              <a:rPr lang="en-US" altLang="zh-CN" noProof="0" smtClean="0">
                <a:sym typeface="Helvetica Neue" charset="0"/>
              </a:rPr>
              <a:t>Fourth level</a:t>
            </a:r>
          </a:p>
          <a:p>
            <a:pPr lvl="4"/>
            <a:r>
              <a:rPr lang="en-US" altLang="zh-CN" noProof="0" smtClean="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kumimoji="1" sz="2200" kern="1200">
        <a:solidFill>
          <a:srgbClr val="000000"/>
        </a:solidFill>
        <a:latin typeface="Helvetica Neue" charset="0"/>
        <a:ea typeface="宋体"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kumimoji="1"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kumimoji="1"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kumimoji="1"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kumimoji="1" sz="2200" kern="1200">
        <a:solidFill>
          <a:srgbClr val="000000"/>
        </a:solidFill>
        <a:latin typeface="Helvetica Neue" charset="0"/>
        <a:ea typeface="Helvetica Neue" charset="0"/>
        <a:cs typeface="Helvetica Neue" charset="0"/>
        <a:sym typeface="Helvetica Neue"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p:cNvSpPr>
          <p:nvPr>
            <p:ph type="sldNum" sz="quarter" idx="10"/>
          </p:nvPr>
        </p:nvSpPr>
        <p:spPr>
          <a:ln/>
        </p:spPr>
        <p:txBody>
          <a:bodyPr/>
          <a:lstStyle>
            <a:lvl1pPr>
              <a:defRPr/>
            </a:lvl1pPr>
          </a:lstStyle>
          <a:p>
            <a:fld id="{85794D6F-093F-E54D-B1D8-C13D18750A85}" type="slidenum">
              <a:rPr lang="en-US" altLang="zh-CN"/>
              <a:pPr/>
              <a:t>‹#›</a:t>
            </a:fld>
            <a:endParaRPr lang="en-US" altLang="zh-CN"/>
          </a:p>
        </p:txBody>
      </p:sp>
    </p:spTree>
    <p:extLst>
      <p:ext uri="{BB962C8B-B14F-4D97-AF65-F5344CB8AC3E}">
        <p14:creationId xmlns:p14="http://schemas.microsoft.com/office/powerpoint/2010/main" val="209733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p:cNvSpPr>
          <p:nvPr>
            <p:ph type="sldNum" sz="quarter" idx="10"/>
          </p:nvPr>
        </p:nvSpPr>
        <p:spPr>
          <a:ln/>
        </p:spPr>
        <p:txBody>
          <a:bodyPr/>
          <a:lstStyle>
            <a:lvl1pPr>
              <a:defRPr/>
            </a:lvl1pPr>
          </a:lstStyle>
          <a:p>
            <a:fld id="{8B2D3158-8A8C-AE42-97E5-7DFDBBA11078}" type="slidenum">
              <a:rPr lang="en-US" altLang="zh-CN"/>
              <a:pPr/>
              <a:t>‹#›</a:t>
            </a:fld>
            <a:endParaRPr lang="en-US" altLang="zh-CN"/>
          </a:p>
        </p:txBody>
      </p:sp>
    </p:spTree>
    <p:extLst>
      <p:ext uri="{BB962C8B-B14F-4D97-AF65-F5344CB8AC3E}">
        <p14:creationId xmlns:p14="http://schemas.microsoft.com/office/powerpoint/2010/main" val="187727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99600" y="800100"/>
            <a:ext cx="2997200" cy="79248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508000" y="800100"/>
            <a:ext cx="8839200" cy="7924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p:cNvSpPr>
          <p:nvPr>
            <p:ph type="sldNum" sz="quarter" idx="10"/>
          </p:nvPr>
        </p:nvSpPr>
        <p:spPr>
          <a:ln/>
        </p:spPr>
        <p:txBody>
          <a:bodyPr/>
          <a:lstStyle>
            <a:lvl1pPr>
              <a:defRPr/>
            </a:lvl1pPr>
          </a:lstStyle>
          <a:p>
            <a:fld id="{F0167B41-5D89-E144-8DC1-AD293AE5F567}" type="slidenum">
              <a:rPr lang="en-US" altLang="zh-CN"/>
              <a:pPr/>
              <a:t>‹#›</a:t>
            </a:fld>
            <a:endParaRPr lang="en-US" altLang="zh-CN"/>
          </a:p>
        </p:txBody>
      </p:sp>
    </p:spTree>
    <p:extLst>
      <p:ext uri="{BB962C8B-B14F-4D97-AF65-F5344CB8AC3E}">
        <p14:creationId xmlns:p14="http://schemas.microsoft.com/office/powerpoint/2010/main" val="45017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p:cNvSpPr>
          <p:nvPr>
            <p:ph type="sldNum" sz="quarter" idx="10"/>
          </p:nvPr>
        </p:nvSpPr>
        <p:spPr>
          <a:ln/>
        </p:spPr>
        <p:txBody>
          <a:bodyPr/>
          <a:lstStyle>
            <a:lvl1pPr>
              <a:defRPr/>
            </a:lvl1pPr>
          </a:lstStyle>
          <a:p>
            <a:fld id="{EE14323C-8240-9046-B231-8BB402D49666}" type="slidenum">
              <a:rPr lang="en-US" altLang="zh-CN"/>
              <a:pPr/>
              <a:t>‹#›</a:t>
            </a:fld>
            <a:endParaRPr lang="en-US" altLang="zh-CN"/>
          </a:p>
        </p:txBody>
      </p:sp>
    </p:spTree>
    <p:extLst>
      <p:ext uri="{BB962C8B-B14F-4D97-AF65-F5344CB8AC3E}">
        <p14:creationId xmlns:p14="http://schemas.microsoft.com/office/powerpoint/2010/main" val="481731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6"/>
          <p:cNvSpPr>
            <a:spLocks noGrp="1"/>
          </p:cNvSpPr>
          <p:nvPr>
            <p:ph type="sldNum" sz="quarter" idx="10"/>
          </p:nvPr>
        </p:nvSpPr>
        <p:spPr>
          <a:ln/>
        </p:spPr>
        <p:txBody>
          <a:bodyPr/>
          <a:lstStyle>
            <a:lvl1pPr>
              <a:defRPr/>
            </a:lvl1pPr>
          </a:lstStyle>
          <a:p>
            <a:fld id="{589072D5-4CE5-C143-9831-C822251EDB33}" type="slidenum">
              <a:rPr lang="en-US" altLang="zh-CN"/>
              <a:pPr/>
              <a:t>‹#›</a:t>
            </a:fld>
            <a:endParaRPr lang="en-US" altLang="zh-CN"/>
          </a:p>
        </p:txBody>
      </p:sp>
    </p:spTree>
    <p:extLst>
      <p:ext uri="{BB962C8B-B14F-4D97-AF65-F5344CB8AC3E}">
        <p14:creationId xmlns:p14="http://schemas.microsoft.com/office/powerpoint/2010/main" val="44244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p:cNvSpPr>
          <p:nvPr>
            <p:ph type="sldNum" sz="quarter" idx="10"/>
          </p:nvPr>
        </p:nvSpPr>
        <p:spPr>
          <a:ln/>
        </p:spPr>
        <p:txBody>
          <a:bodyPr/>
          <a:lstStyle>
            <a:lvl1pPr>
              <a:defRPr/>
            </a:lvl1pPr>
          </a:lstStyle>
          <a:p>
            <a:fld id="{D7D04BDD-0835-6D45-85A8-5F30D7DFB0AE}" type="slidenum">
              <a:rPr lang="en-US" altLang="zh-CN"/>
              <a:pPr/>
              <a:t>‹#›</a:t>
            </a:fld>
            <a:endParaRPr lang="en-US" altLang="zh-CN"/>
          </a:p>
        </p:txBody>
      </p:sp>
    </p:spTree>
    <p:extLst>
      <p:ext uri="{BB962C8B-B14F-4D97-AF65-F5344CB8AC3E}">
        <p14:creationId xmlns:p14="http://schemas.microsoft.com/office/powerpoint/2010/main" val="1531064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80400" y="4140200"/>
            <a:ext cx="2044700" cy="241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10477500" y="4140200"/>
            <a:ext cx="2044700" cy="241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6"/>
          <p:cNvSpPr>
            <a:spLocks noGrp="1"/>
          </p:cNvSpPr>
          <p:nvPr>
            <p:ph type="sldNum" sz="quarter" idx="10"/>
          </p:nvPr>
        </p:nvSpPr>
        <p:spPr>
          <a:ln/>
        </p:spPr>
        <p:txBody>
          <a:bodyPr/>
          <a:lstStyle>
            <a:lvl1pPr>
              <a:defRPr/>
            </a:lvl1pPr>
          </a:lstStyle>
          <a:p>
            <a:fld id="{AE880980-C8DD-4844-8972-66FF7E86F060}" type="slidenum">
              <a:rPr lang="en-US" altLang="zh-CN"/>
              <a:pPr/>
              <a:t>‹#›</a:t>
            </a:fld>
            <a:endParaRPr lang="en-US" altLang="zh-CN"/>
          </a:p>
        </p:txBody>
      </p:sp>
    </p:spTree>
    <p:extLst>
      <p:ext uri="{BB962C8B-B14F-4D97-AF65-F5344CB8AC3E}">
        <p14:creationId xmlns:p14="http://schemas.microsoft.com/office/powerpoint/2010/main" val="144921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6"/>
          <p:cNvSpPr>
            <a:spLocks noGrp="1"/>
          </p:cNvSpPr>
          <p:nvPr>
            <p:ph type="sldNum" sz="quarter" idx="10"/>
          </p:nvPr>
        </p:nvSpPr>
        <p:spPr>
          <a:ln/>
        </p:spPr>
        <p:txBody>
          <a:bodyPr/>
          <a:lstStyle>
            <a:lvl1pPr>
              <a:defRPr/>
            </a:lvl1pPr>
          </a:lstStyle>
          <a:p>
            <a:fld id="{7A58CAB3-4D4E-B444-B21E-8388E3AB7D28}" type="slidenum">
              <a:rPr lang="en-US" altLang="zh-CN"/>
              <a:pPr/>
              <a:t>‹#›</a:t>
            </a:fld>
            <a:endParaRPr lang="en-US" altLang="zh-CN"/>
          </a:p>
        </p:txBody>
      </p:sp>
    </p:spTree>
    <p:extLst>
      <p:ext uri="{BB962C8B-B14F-4D97-AF65-F5344CB8AC3E}">
        <p14:creationId xmlns:p14="http://schemas.microsoft.com/office/powerpoint/2010/main" val="280864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p:cNvSpPr>
          <p:nvPr>
            <p:ph type="sldNum" sz="quarter" idx="10"/>
          </p:nvPr>
        </p:nvSpPr>
        <p:spPr>
          <a:ln/>
        </p:spPr>
        <p:txBody>
          <a:bodyPr/>
          <a:lstStyle>
            <a:lvl1pPr>
              <a:defRPr/>
            </a:lvl1pPr>
          </a:lstStyle>
          <a:p>
            <a:fld id="{6490BBCA-6419-F94F-9ABC-6CC6D59FD9FE}" type="slidenum">
              <a:rPr lang="en-US" altLang="zh-CN"/>
              <a:pPr/>
              <a:t>‹#›</a:t>
            </a:fld>
            <a:endParaRPr lang="en-US" altLang="zh-CN"/>
          </a:p>
        </p:txBody>
      </p:sp>
    </p:spTree>
    <p:extLst>
      <p:ext uri="{BB962C8B-B14F-4D97-AF65-F5344CB8AC3E}">
        <p14:creationId xmlns:p14="http://schemas.microsoft.com/office/powerpoint/2010/main" val="319973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p:cNvSpPr>
          <p:nvPr>
            <p:ph type="sldNum" sz="quarter" idx="10"/>
          </p:nvPr>
        </p:nvSpPr>
        <p:spPr>
          <a:ln/>
        </p:spPr>
        <p:txBody>
          <a:bodyPr/>
          <a:lstStyle>
            <a:lvl1pPr>
              <a:defRPr/>
            </a:lvl1pPr>
          </a:lstStyle>
          <a:p>
            <a:fld id="{334F68F1-4423-6B46-BB43-6B23A5446E59}" type="slidenum">
              <a:rPr lang="en-US" altLang="zh-CN"/>
              <a:pPr/>
              <a:t>‹#›</a:t>
            </a:fld>
            <a:endParaRPr lang="en-US" altLang="zh-CN"/>
          </a:p>
        </p:txBody>
      </p:sp>
    </p:spTree>
    <p:extLst>
      <p:ext uri="{BB962C8B-B14F-4D97-AF65-F5344CB8AC3E}">
        <p14:creationId xmlns:p14="http://schemas.microsoft.com/office/powerpoint/2010/main" val="496150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p:cNvSpPr>
          <p:nvPr>
            <p:ph type="sldNum" sz="quarter" idx="10"/>
          </p:nvPr>
        </p:nvSpPr>
        <p:spPr>
          <a:ln/>
        </p:spPr>
        <p:txBody>
          <a:bodyPr/>
          <a:lstStyle>
            <a:lvl1pPr>
              <a:defRPr/>
            </a:lvl1pPr>
          </a:lstStyle>
          <a:p>
            <a:fld id="{AE4D5AE8-52B7-0449-9DFA-549C11516E0B}" type="slidenum">
              <a:rPr lang="en-US" altLang="zh-CN"/>
              <a:pPr/>
              <a:t>‹#›</a:t>
            </a:fld>
            <a:endParaRPr lang="en-US" altLang="zh-CN"/>
          </a:p>
        </p:txBody>
      </p:sp>
    </p:spTree>
    <p:extLst>
      <p:ext uri="{BB962C8B-B14F-4D97-AF65-F5344CB8AC3E}">
        <p14:creationId xmlns:p14="http://schemas.microsoft.com/office/powerpoint/2010/main" val="12509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p:cNvSpPr>
          <p:nvPr>
            <p:ph type="sldNum" sz="quarter" idx="10"/>
          </p:nvPr>
        </p:nvSpPr>
        <p:spPr>
          <a:ln/>
        </p:spPr>
        <p:txBody>
          <a:bodyPr/>
          <a:lstStyle>
            <a:lvl1pPr>
              <a:defRPr/>
            </a:lvl1pPr>
          </a:lstStyle>
          <a:p>
            <a:fld id="{D8A2C870-798F-2A4F-AF0F-0746D9067C2B}" type="slidenum">
              <a:rPr lang="en-US" altLang="zh-CN"/>
              <a:pPr/>
              <a:t>‹#›</a:t>
            </a:fld>
            <a:endParaRPr lang="en-US" altLang="zh-CN"/>
          </a:p>
        </p:txBody>
      </p:sp>
    </p:spTree>
    <p:extLst>
      <p:ext uri="{BB962C8B-B14F-4D97-AF65-F5344CB8AC3E}">
        <p14:creationId xmlns:p14="http://schemas.microsoft.com/office/powerpoint/2010/main" val="1190663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Palatin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p:cNvSpPr>
          <p:nvPr>
            <p:ph type="sldNum" sz="quarter" idx="10"/>
          </p:nvPr>
        </p:nvSpPr>
        <p:spPr>
          <a:ln/>
        </p:spPr>
        <p:txBody>
          <a:bodyPr/>
          <a:lstStyle>
            <a:lvl1pPr>
              <a:defRPr/>
            </a:lvl1pPr>
          </a:lstStyle>
          <a:p>
            <a:fld id="{56E7AAC2-5C28-D44B-AD61-7CEE078B734C}" type="slidenum">
              <a:rPr lang="en-US" altLang="zh-CN"/>
              <a:pPr/>
              <a:t>‹#›</a:t>
            </a:fld>
            <a:endParaRPr lang="en-US" altLang="zh-CN"/>
          </a:p>
        </p:txBody>
      </p:sp>
    </p:spTree>
    <p:extLst>
      <p:ext uri="{BB962C8B-B14F-4D97-AF65-F5344CB8AC3E}">
        <p14:creationId xmlns:p14="http://schemas.microsoft.com/office/powerpoint/2010/main" val="16232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6"/>
          <p:cNvSpPr>
            <a:spLocks noGrp="1"/>
          </p:cNvSpPr>
          <p:nvPr>
            <p:ph type="sldNum" sz="quarter" idx="10"/>
          </p:nvPr>
        </p:nvSpPr>
        <p:spPr>
          <a:ln/>
        </p:spPr>
        <p:txBody>
          <a:bodyPr/>
          <a:lstStyle>
            <a:lvl1pPr>
              <a:defRPr/>
            </a:lvl1pPr>
          </a:lstStyle>
          <a:p>
            <a:fld id="{EA658901-8429-9B40-877F-2E5632257AA0}" type="slidenum">
              <a:rPr lang="en-US" altLang="zh-CN"/>
              <a:pPr/>
              <a:t>‹#›</a:t>
            </a:fld>
            <a:endParaRPr lang="en-US" altLang="zh-CN"/>
          </a:p>
        </p:txBody>
      </p:sp>
    </p:spTree>
    <p:extLst>
      <p:ext uri="{BB962C8B-B14F-4D97-AF65-F5344CB8AC3E}">
        <p14:creationId xmlns:p14="http://schemas.microsoft.com/office/powerpoint/2010/main" val="85389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18650" y="4140200"/>
            <a:ext cx="3003550" cy="24130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508000" y="4140200"/>
            <a:ext cx="8858250" cy="24130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6"/>
          <p:cNvSpPr>
            <a:spLocks noGrp="1"/>
          </p:cNvSpPr>
          <p:nvPr>
            <p:ph type="sldNum" sz="quarter" idx="10"/>
          </p:nvPr>
        </p:nvSpPr>
        <p:spPr>
          <a:ln/>
        </p:spPr>
        <p:txBody>
          <a:bodyPr/>
          <a:lstStyle>
            <a:lvl1pPr>
              <a:defRPr/>
            </a:lvl1pPr>
          </a:lstStyle>
          <a:p>
            <a:fld id="{E450FE25-4CF7-184C-A98F-B134C51C5A7E}" type="slidenum">
              <a:rPr lang="en-US" altLang="zh-CN"/>
              <a:pPr/>
              <a:t>‹#›</a:t>
            </a:fld>
            <a:endParaRPr lang="en-US" altLang="zh-CN"/>
          </a:p>
        </p:txBody>
      </p:sp>
    </p:spTree>
    <p:extLst>
      <p:ext uri="{BB962C8B-B14F-4D97-AF65-F5344CB8AC3E}">
        <p14:creationId xmlns:p14="http://schemas.microsoft.com/office/powerpoint/2010/main" val="61623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p:cNvSpPr>
          <p:nvPr>
            <p:ph type="sldNum" sz="quarter" idx="10"/>
          </p:nvPr>
        </p:nvSpPr>
        <p:spPr>
          <a:ln/>
        </p:spPr>
        <p:txBody>
          <a:bodyPr/>
          <a:lstStyle>
            <a:lvl1pPr>
              <a:defRPr/>
            </a:lvl1pPr>
          </a:lstStyle>
          <a:p>
            <a:fld id="{9B7ABF9F-1895-FE47-8DD2-083206560F70}" type="slidenum">
              <a:rPr lang="en-US" altLang="zh-CN"/>
              <a:pPr/>
              <a:t>‹#›</a:t>
            </a:fld>
            <a:endParaRPr lang="en-US" altLang="zh-CN"/>
          </a:p>
        </p:txBody>
      </p:sp>
    </p:spTree>
    <p:extLst>
      <p:ext uri="{BB962C8B-B14F-4D97-AF65-F5344CB8AC3E}">
        <p14:creationId xmlns:p14="http://schemas.microsoft.com/office/powerpoint/2010/main" val="123028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8000" y="2628900"/>
            <a:ext cx="59182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2628900"/>
            <a:ext cx="59182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p:cNvSpPr>
          <p:nvPr>
            <p:ph type="sldNum" sz="quarter" idx="10"/>
          </p:nvPr>
        </p:nvSpPr>
        <p:spPr>
          <a:ln/>
        </p:spPr>
        <p:txBody>
          <a:bodyPr/>
          <a:lstStyle>
            <a:lvl1pPr>
              <a:defRPr/>
            </a:lvl1pPr>
          </a:lstStyle>
          <a:p>
            <a:fld id="{CA4CDBA1-64B6-7643-AE47-4534274BE81F}" type="slidenum">
              <a:rPr lang="en-US" altLang="zh-CN"/>
              <a:pPr/>
              <a:t>‹#›</a:t>
            </a:fld>
            <a:endParaRPr lang="en-US" altLang="zh-CN"/>
          </a:p>
        </p:txBody>
      </p:sp>
    </p:spTree>
    <p:extLst>
      <p:ext uri="{BB962C8B-B14F-4D97-AF65-F5344CB8AC3E}">
        <p14:creationId xmlns:p14="http://schemas.microsoft.com/office/powerpoint/2010/main" val="141001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p:cNvSpPr>
          <p:nvPr>
            <p:ph type="sldNum" sz="quarter" idx="10"/>
          </p:nvPr>
        </p:nvSpPr>
        <p:spPr>
          <a:ln/>
        </p:spPr>
        <p:txBody>
          <a:bodyPr/>
          <a:lstStyle>
            <a:lvl1pPr>
              <a:defRPr/>
            </a:lvl1pPr>
          </a:lstStyle>
          <a:p>
            <a:fld id="{D0F048C3-DF44-4843-B632-CA2FF4E7F1BD}" type="slidenum">
              <a:rPr lang="en-US" altLang="zh-CN"/>
              <a:pPr/>
              <a:t>‹#›</a:t>
            </a:fld>
            <a:endParaRPr lang="en-US" altLang="zh-CN"/>
          </a:p>
        </p:txBody>
      </p:sp>
    </p:spTree>
    <p:extLst>
      <p:ext uri="{BB962C8B-B14F-4D97-AF65-F5344CB8AC3E}">
        <p14:creationId xmlns:p14="http://schemas.microsoft.com/office/powerpoint/2010/main" val="60350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p:cNvSpPr>
          <p:nvPr>
            <p:ph type="sldNum" sz="quarter" idx="10"/>
          </p:nvPr>
        </p:nvSpPr>
        <p:spPr>
          <a:ln/>
        </p:spPr>
        <p:txBody>
          <a:bodyPr/>
          <a:lstStyle>
            <a:lvl1pPr>
              <a:defRPr/>
            </a:lvl1pPr>
          </a:lstStyle>
          <a:p>
            <a:fld id="{3E215CDA-605A-9E41-8AF8-7A468E0BB10E}" type="slidenum">
              <a:rPr lang="en-US" altLang="zh-CN"/>
              <a:pPr/>
              <a:t>‹#›</a:t>
            </a:fld>
            <a:endParaRPr lang="en-US" altLang="zh-CN"/>
          </a:p>
        </p:txBody>
      </p:sp>
    </p:spTree>
    <p:extLst>
      <p:ext uri="{BB962C8B-B14F-4D97-AF65-F5344CB8AC3E}">
        <p14:creationId xmlns:p14="http://schemas.microsoft.com/office/powerpoint/2010/main" val="54545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p:cNvSpPr>
          <p:nvPr>
            <p:ph type="sldNum" sz="quarter" idx="10"/>
          </p:nvPr>
        </p:nvSpPr>
        <p:spPr>
          <a:ln/>
        </p:spPr>
        <p:txBody>
          <a:bodyPr/>
          <a:lstStyle>
            <a:lvl1pPr>
              <a:defRPr/>
            </a:lvl1pPr>
          </a:lstStyle>
          <a:p>
            <a:fld id="{5833552F-C83E-FD43-8E78-F5DA4DD757B1}" type="slidenum">
              <a:rPr lang="en-US" altLang="zh-CN"/>
              <a:pPr/>
              <a:t>‹#›</a:t>
            </a:fld>
            <a:endParaRPr lang="en-US" altLang="zh-CN"/>
          </a:p>
        </p:txBody>
      </p:sp>
    </p:spTree>
    <p:extLst>
      <p:ext uri="{BB962C8B-B14F-4D97-AF65-F5344CB8AC3E}">
        <p14:creationId xmlns:p14="http://schemas.microsoft.com/office/powerpoint/2010/main" val="200414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p:cNvSpPr>
          <p:nvPr>
            <p:ph type="sldNum" sz="quarter" idx="10"/>
          </p:nvPr>
        </p:nvSpPr>
        <p:spPr>
          <a:ln/>
        </p:spPr>
        <p:txBody>
          <a:bodyPr/>
          <a:lstStyle>
            <a:lvl1pPr>
              <a:defRPr/>
            </a:lvl1pPr>
          </a:lstStyle>
          <a:p>
            <a:fld id="{2F9A18A0-5DA4-8F4D-BF80-259D97B20E92}" type="slidenum">
              <a:rPr lang="en-US" altLang="zh-CN"/>
              <a:pPr/>
              <a:t>‹#›</a:t>
            </a:fld>
            <a:endParaRPr lang="en-US" altLang="zh-CN"/>
          </a:p>
        </p:txBody>
      </p:sp>
    </p:spTree>
    <p:extLst>
      <p:ext uri="{BB962C8B-B14F-4D97-AF65-F5344CB8AC3E}">
        <p14:creationId xmlns:p14="http://schemas.microsoft.com/office/powerpoint/2010/main" val="42950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Palatin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p:cNvSpPr>
          <p:nvPr>
            <p:ph type="sldNum" sz="quarter" idx="10"/>
          </p:nvPr>
        </p:nvSpPr>
        <p:spPr>
          <a:ln/>
        </p:spPr>
        <p:txBody>
          <a:bodyPr/>
          <a:lstStyle>
            <a:lvl1pPr>
              <a:defRPr/>
            </a:lvl1pPr>
          </a:lstStyle>
          <a:p>
            <a:fld id="{38D580BC-7EB6-C84D-A311-A51341716F66}" type="slidenum">
              <a:rPr lang="en-US" altLang="zh-CN"/>
              <a:pPr/>
              <a:t>‹#›</a:t>
            </a:fld>
            <a:endParaRPr lang="en-US" altLang="zh-CN"/>
          </a:p>
        </p:txBody>
      </p:sp>
    </p:spTree>
    <p:extLst>
      <p:ext uri="{BB962C8B-B14F-4D97-AF65-F5344CB8AC3E}">
        <p14:creationId xmlns:p14="http://schemas.microsoft.com/office/powerpoint/2010/main" val="10543681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508000" y="2171700"/>
            <a:ext cx="11996738" cy="0"/>
          </a:xfrm>
          <a:prstGeom prst="line">
            <a:avLst/>
          </a:prstGeom>
          <a:noFill/>
          <a:ln w="12700">
            <a:solidFill>
              <a:srgbClr val="444444">
                <a:alpha val="29803"/>
              </a:srgbClr>
            </a:solidFill>
            <a:round/>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027" name="Line 2"/>
          <p:cNvSpPr>
            <a:spLocks noChangeShapeType="1"/>
          </p:cNvSpPr>
          <p:nvPr/>
        </p:nvSpPr>
        <p:spPr bwMode="auto">
          <a:xfrm>
            <a:off x="508000" y="635000"/>
            <a:ext cx="11996738" cy="0"/>
          </a:xfrm>
          <a:prstGeom prst="line">
            <a:avLst/>
          </a:prstGeom>
          <a:noFill/>
          <a:ln w="12700">
            <a:solidFill>
              <a:srgbClr val="444444">
                <a:alpha val="29803"/>
              </a:srgbClr>
            </a:solidFill>
            <a:round/>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028" name="Rectangle 3"/>
          <p:cNvSpPr>
            <a:spLocks noGrp="1"/>
          </p:cNvSpPr>
          <p:nvPr>
            <p:ph type="title"/>
          </p:nvPr>
        </p:nvSpPr>
        <p:spPr bwMode="auto">
          <a:xfrm>
            <a:off x="508000" y="800100"/>
            <a:ext cx="11988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Bodoni SvtyTwo ITC TT-Book" charset="0"/>
              </a:rPr>
              <a:t>Click to edit Master title style</a:t>
            </a:r>
          </a:p>
        </p:txBody>
      </p:sp>
      <p:sp>
        <p:nvSpPr>
          <p:cNvPr id="1029" name="Rectangle 4"/>
          <p:cNvSpPr>
            <a:spLocks noGrp="1"/>
          </p:cNvSpPr>
          <p:nvPr>
            <p:ph type="body" idx="1"/>
          </p:nvPr>
        </p:nvSpPr>
        <p:spPr bwMode="auto">
          <a:xfrm>
            <a:off x="508000" y="2628900"/>
            <a:ext cx="11988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Palatino" charset="0"/>
              </a:rPr>
              <a:t>Click to edit Master text styles</a:t>
            </a:r>
          </a:p>
          <a:p>
            <a:pPr lvl="1"/>
            <a:r>
              <a:rPr lang="en-US" altLang="zh-CN">
                <a:sym typeface="Palatino" charset="0"/>
              </a:rPr>
              <a:t>Second level</a:t>
            </a:r>
          </a:p>
          <a:p>
            <a:pPr lvl="2"/>
            <a:r>
              <a:rPr lang="en-US" altLang="zh-CN">
                <a:sym typeface="Palatino" charset="0"/>
              </a:rPr>
              <a:t>Third level</a:t>
            </a:r>
          </a:p>
          <a:p>
            <a:pPr lvl="3"/>
            <a:r>
              <a:rPr lang="en-US" altLang="zh-CN">
                <a:sym typeface="Palatino" charset="0"/>
              </a:rPr>
              <a:t>Fourth level</a:t>
            </a:r>
          </a:p>
          <a:p>
            <a:pPr lvl="4"/>
            <a:r>
              <a:rPr lang="en-US" altLang="zh-CN">
                <a:sym typeface="Palatino" charset="0"/>
              </a:rPr>
              <a:t>Fifth level</a:t>
            </a:r>
          </a:p>
        </p:txBody>
      </p:sp>
      <p:sp>
        <p:nvSpPr>
          <p:cNvPr id="2" name="Rectangle 5"/>
          <p:cNvSpPr>
            <a:spLocks noGrp="1"/>
          </p:cNvSpPr>
          <p:nvPr>
            <p:ph type="sldNum" sz="quarter" idx="2"/>
          </p:nvPr>
        </p:nvSpPr>
        <p:spPr bwMode="auto">
          <a:xfrm>
            <a:off x="6323013" y="9258300"/>
            <a:ext cx="342900" cy="4064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none" lIns="50800" tIns="50800" rIns="50800" bIns="50800" numCol="1" anchor="t" anchorCtr="0" compatLnSpc="1">
            <a:prstTxWarp prst="textNoShape">
              <a:avLst/>
            </a:prstTxWarp>
          </a:bodyPr>
          <a:lstStyle>
            <a:lvl1pPr algn="ctr" eaLnBrk="1">
              <a:defRPr sz="1800">
                <a:solidFill>
                  <a:srgbClr val="4C4946"/>
                </a:solidFill>
              </a:defRPr>
            </a:lvl1pPr>
          </a:lstStyle>
          <a:p>
            <a:fld id="{13CDECEA-3A3C-8F48-92BB-96C5EA2655C5}"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584200" rtl="0" eaLnBrk="0" fontAlgn="base" hangingPunct="0">
        <a:lnSpc>
          <a:spcPct val="90000"/>
        </a:lnSpc>
        <a:spcBef>
          <a:spcPts val="1600"/>
        </a:spcBef>
        <a:spcAft>
          <a:spcPct val="0"/>
        </a:spcAft>
        <a:defRPr kumimoji="1" sz="7000">
          <a:solidFill>
            <a:srgbClr val="D93E2B"/>
          </a:solidFill>
          <a:latin typeface="+mj-lt"/>
          <a:ea typeface="+mj-ea"/>
          <a:cs typeface="+mj-cs"/>
          <a:sym typeface="Bodoni SvtyTwo ITC TT-Book" charset="0"/>
        </a:defRPr>
      </a:lvl1pPr>
      <a:lvl2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2pPr>
      <a:lvl3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3pPr>
      <a:lvl4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4pPr>
      <a:lvl5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5pPr>
      <a:lvl6pPr marL="4572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6pPr>
      <a:lvl7pPr marL="9144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7pPr>
      <a:lvl8pPr marL="13716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8pPr>
      <a:lvl9pPr marL="18288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9pPr>
    </p:titleStyle>
    <p:bodyStyle>
      <a:lvl1pPr marL="4699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mn-ea"/>
          <a:cs typeface="+mn-cs"/>
          <a:sym typeface="Palatino" charset="0"/>
        </a:defRPr>
      </a:lvl1pPr>
      <a:lvl2pPr marL="9398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2pPr>
      <a:lvl3pPr marL="14097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3pPr>
      <a:lvl4pPr marL="18796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4pPr>
      <a:lvl5pPr marL="23495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5pPr>
      <a:lvl6pPr marL="28067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6pPr>
      <a:lvl7pPr marL="32639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7pPr>
      <a:lvl8pPr marL="37211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8pPr>
      <a:lvl9pPr marL="41783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Line 1"/>
          <p:cNvSpPr>
            <a:spLocks noChangeShapeType="1"/>
          </p:cNvSpPr>
          <p:nvPr/>
        </p:nvSpPr>
        <p:spPr bwMode="auto">
          <a:xfrm>
            <a:off x="508000" y="6591300"/>
            <a:ext cx="11998325" cy="0"/>
          </a:xfrm>
          <a:prstGeom prst="line">
            <a:avLst/>
          </a:prstGeom>
          <a:noFill/>
          <a:ln w="12700">
            <a:solidFill>
              <a:srgbClr val="444444">
                <a:alpha val="29803"/>
              </a:srgbClr>
            </a:solidFill>
            <a:round/>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3315" name="Line 2"/>
          <p:cNvSpPr>
            <a:spLocks noChangeShapeType="1"/>
          </p:cNvSpPr>
          <p:nvPr/>
        </p:nvSpPr>
        <p:spPr bwMode="auto">
          <a:xfrm>
            <a:off x="508000" y="4089400"/>
            <a:ext cx="11999913" cy="0"/>
          </a:xfrm>
          <a:prstGeom prst="line">
            <a:avLst/>
          </a:prstGeom>
          <a:noFill/>
          <a:ln w="12700">
            <a:solidFill>
              <a:srgbClr val="444444">
                <a:alpha val="29803"/>
              </a:srgbClr>
            </a:solidFill>
            <a:round/>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3316" name="Line 3"/>
          <p:cNvSpPr>
            <a:spLocks noChangeShapeType="1"/>
          </p:cNvSpPr>
          <p:nvPr/>
        </p:nvSpPr>
        <p:spPr bwMode="auto">
          <a:xfrm flipV="1">
            <a:off x="7993063" y="4525963"/>
            <a:ext cx="0" cy="1641475"/>
          </a:xfrm>
          <a:prstGeom prst="line">
            <a:avLst/>
          </a:prstGeom>
          <a:noFill/>
          <a:ln w="12700">
            <a:solidFill>
              <a:srgbClr val="444444">
                <a:alpha val="29803"/>
              </a:srgbClr>
            </a:solidFill>
            <a:round/>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3317" name="Rectangle 4"/>
          <p:cNvSpPr>
            <a:spLocks noGrp="1"/>
          </p:cNvSpPr>
          <p:nvPr>
            <p:ph type="title"/>
          </p:nvPr>
        </p:nvSpPr>
        <p:spPr bwMode="auto">
          <a:xfrm>
            <a:off x="508000" y="4140200"/>
            <a:ext cx="72009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Bodoni SvtyTwo ITC TT-Book" charset="0"/>
              </a:rPr>
              <a:t>Click to edit Master title style</a:t>
            </a:r>
          </a:p>
        </p:txBody>
      </p:sp>
      <p:sp>
        <p:nvSpPr>
          <p:cNvPr id="13318" name="Rectangle 5"/>
          <p:cNvSpPr>
            <a:spLocks noGrp="1"/>
          </p:cNvSpPr>
          <p:nvPr>
            <p:ph type="body" sz="quarter" idx="1"/>
          </p:nvPr>
        </p:nvSpPr>
        <p:spPr bwMode="auto">
          <a:xfrm>
            <a:off x="8280400" y="4140200"/>
            <a:ext cx="42418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Palatino" charset="0"/>
              </a:rPr>
              <a:t>Click to edit Master text styles</a:t>
            </a:r>
          </a:p>
          <a:p>
            <a:pPr lvl="1"/>
            <a:r>
              <a:rPr lang="en-US" altLang="zh-CN">
                <a:sym typeface="Palatino" charset="0"/>
              </a:rPr>
              <a:t>Second level</a:t>
            </a:r>
          </a:p>
          <a:p>
            <a:pPr lvl="2"/>
            <a:r>
              <a:rPr lang="en-US" altLang="zh-CN">
                <a:sym typeface="Palatino" charset="0"/>
              </a:rPr>
              <a:t>Third level</a:t>
            </a:r>
          </a:p>
          <a:p>
            <a:pPr lvl="3"/>
            <a:r>
              <a:rPr lang="en-US" altLang="zh-CN">
                <a:sym typeface="Palatino" charset="0"/>
              </a:rPr>
              <a:t>Fourth level</a:t>
            </a:r>
          </a:p>
          <a:p>
            <a:pPr lvl="4"/>
            <a:r>
              <a:rPr lang="en-US" altLang="zh-CN">
                <a:sym typeface="Palatino" charset="0"/>
              </a:rPr>
              <a:t>Fifth level</a:t>
            </a:r>
          </a:p>
        </p:txBody>
      </p:sp>
      <p:sp>
        <p:nvSpPr>
          <p:cNvPr id="2054" name="Rectangle 6"/>
          <p:cNvSpPr>
            <a:spLocks noGrp="1"/>
          </p:cNvSpPr>
          <p:nvPr>
            <p:ph type="sldNum" sz="quarter" idx="2"/>
          </p:nvPr>
        </p:nvSpPr>
        <p:spPr bwMode="auto">
          <a:xfrm>
            <a:off x="6323013" y="9258300"/>
            <a:ext cx="342900" cy="4064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none" lIns="50800" tIns="50800" rIns="50800" bIns="50800" numCol="1" anchor="t" anchorCtr="0" compatLnSpc="1">
            <a:prstTxWarp prst="textNoShape">
              <a:avLst/>
            </a:prstTxWarp>
          </a:bodyPr>
          <a:lstStyle>
            <a:lvl1pPr algn="ctr" eaLnBrk="1">
              <a:defRPr sz="1800">
                <a:solidFill>
                  <a:srgbClr val="4C4946"/>
                </a:solidFill>
              </a:defRPr>
            </a:lvl1pPr>
          </a:lstStyle>
          <a:p>
            <a:fld id="{5A15952D-6FD4-6C40-946F-8839AAFF27A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584200" rtl="0" eaLnBrk="0" fontAlgn="base" hangingPunct="0">
        <a:lnSpc>
          <a:spcPct val="90000"/>
        </a:lnSpc>
        <a:spcBef>
          <a:spcPts val="1600"/>
        </a:spcBef>
        <a:spcAft>
          <a:spcPct val="0"/>
        </a:spcAft>
        <a:defRPr kumimoji="1" sz="7000">
          <a:solidFill>
            <a:srgbClr val="D93E2B"/>
          </a:solidFill>
          <a:latin typeface="+mj-lt"/>
          <a:ea typeface="+mj-ea"/>
          <a:cs typeface="+mj-cs"/>
          <a:sym typeface="Bodoni SvtyTwo ITC TT-Book" charset="0"/>
        </a:defRPr>
      </a:lvl1pPr>
      <a:lvl2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2pPr>
      <a:lvl3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3pPr>
      <a:lvl4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4pPr>
      <a:lvl5pPr algn="ctr" defTabSz="584200" rtl="0" eaLnBrk="0" fontAlgn="base" hangingPunct="0">
        <a:lnSpc>
          <a:spcPct val="90000"/>
        </a:lnSpc>
        <a:spcBef>
          <a:spcPts val="1600"/>
        </a:spcBef>
        <a:spcAft>
          <a:spcPct val="0"/>
        </a:spcAft>
        <a:defRPr kumimoji="1" sz="7000">
          <a:solidFill>
            <a:srgbClr val="D93E2B"/>
          </a:solidFill>
          <a:latin typeface="Bodoni SvtyTwo ITC TT-Book" charset="0"/>
          <a:ea typeface="宋体" charset="0"/>
          <a:cs typeface="Bodoni SvtyTwo ITC TT-Book" charset="0"/>
          <a:sym typeface="Bodoni SvtyTwo ITC TT-Book" charset="0"/>
        </a:defRPr>
      </a:lvl5pPr>
      <a:lvl6pPr marL="4572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6pPr>
      <a:lvl7pPr marL="9144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7pPr>
      <a:lvl8pPr marL="13716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8pPr>
      <a:lvl9pPr marL="1828800" algn="ctr" defTabSz="584200" rtl="0" fontAlgn="base" hangingPunct="0">
        <a:lnSpc>
          <a:spcPct val="90000"/>
        </a:lnSpc>
        <a:spcBef>
          <a:spcPts val="1600"/>
        </a:spcBef>
        <a:spcAft>
          <a:spcPct val="0"/>
        </a:spcAft>
        <a:defRPr sz="7000">
          <a:solidFill>
            <a:srgbClr val="D93E2B"/>
          </a:solidFill>
          <a:latin typeface="Bodoni SvtyTwo ITC TT-Book" charset="0"/>
          <a:ea typeface="宋体" charset="0"/>
          <a:cs typeface="Bodoni SvtyTwo ITC TT-Book" charset="0"/>
          <a:sym typeface="Bodoni SvtyTwo ITC TT-Book" charset="0"/>
        </a:defRPr>
      </a:lvl9pPr>
    </p:titleStyle>
    <p:bodyStyle>
      <a:lvl1pPr marL="4699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mn-ea"/>
          <a:cs typeface="+mn-cs"/>
          <a:sym typeface="Palatino" charset="0"/>
        </a:defRPr>
      </a:lvl1pPr>
      <a:lvl2pPr marL="9398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2pPr>
      <a:lvl3pPr marL="14097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3pPr>
      <a:lvl4pPr marL="18796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4pPr>
      <a:lvl5pPr marL="2349500" indent="-469900" algn="l" defTabSz="584200" rtl="0" eaLnBrk="0" fontAlgn="base" hangingPunct="0">
        <a:spcBef>
          <a:spcPts val="2400"/>
        </a:spcBef>
        <a:spcAft>
          <a:spcPct val="0"/>
        </a:spcAft>
        <a:buClr>
          <a:srgbClr val="929292"/>
        </a:buClr>
        <a:buSzPct val="60000"/>
        <a:buFont typeface="Zapf Dingbats" charset="0"/>
        <a:buChar char="❖"/>
        <a:defRPr kumimoji="1" sz="3600">
          <a:solidFill>
            <a:srgbClr val="414141"/>
          </a:solidFill>
          <a:latin typeface="+mn-lt"/>
          <a:ea typeface="Palatino" charset="0"/>
          <a:cs typeface="+mn-cs"/>
          <a:sym typeface="Palatino" charset="0"/>
        </a:defRPr>
      </a:lvl5pPr>
      <a:lvl6pPr marL="28067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6pPr>
      <a:lvl7pPr marL="32639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7pPr>
      <a:lvl8pPr marL="37211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8pPr>
      <a:lvl9pPr marL="4178300" indent="-469900" algn="l" defTabSz="584200" rtl="0" fontAlgn="base" hangingPunct="0">
        <a:spcBef>
          <a:spcPts val="2400"/>
        </a:spcBef>
        <a:spcAft>
          <a:spcPct val="0"/>
        </a:spcAft>
        <a:buClr>
          <a:srgbClr val="929292"/>
        </a:buClr>
        <a:buSzPct val="60000"/>
        <a:buFont typeface="Zapf Dingbats" charset="0"/>
        <a:buChar char="❖"/>
        <a:defRPr sz="3600">
          <a:solidFill>
            <a:srgbClr val="414141"/>
          </a:solidFill>
          <a:latin typeface="+mn-lt"/>
          <a:ea typeface="Palatino" charset="0"/>
          <a:cs typeface="+mn-cs"/>
          <a:sym typeface="Palatin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image" Target="../media/image21.jpeg"/><Relationship Id="rId7" Type="http://schemas.openxmlformats.org/officeDocument/2006/relationships/image" Target="../media/image22.jpeg"/><Relationship Id="rId8"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www.imorpheus.ai/" TargetMode="External"/><Relationship Id="rId4" Type="http://schemas.openxmlformats.org/officeDocument/2006/relationships/image" Target="../media/image29.jpeg"/><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ctrTitle"/>
          </p:nvPr>
        </p:nvSpPr>
        <p:spPr>
          <a:xfrm>
            <a:off x="957263" y="1347788"/>
            <a:ext cx="11055350" cy="2090737"/>
          </a:xfrm>
        </p:spPr>
        <p:txBody>
          <a:bodyPr/>
          <a:lstStyle/>
          <a:p>
            <a:pPr eaLnBrk="1">
              <a:lnSpc>
                <a:spcPct val="150000"/>
              </a:lnSpc>
            </a:pPr>
            <a:r>
              <a:rPr kumimoji="0" lang="zh-CN" altLang="en-US" sz="6000">
                <a:solidFill>
                  <a:srgbClr val="2348D9"/>
                </a:solidFill>
              </a:rPr>
              <a:t>     自动驾驶论文讲坛：</a:t>
            </a:r>
            <a:r>
              <a:rPr kumimoji="0" lang="en-US" altLang="zh-CN">
                <a:solidFill>
                  <a:srgbClr val="2348D9"/>
                </a:solidFill>
              </a:rPr>
              <a:t/>
            </a:r>
            <a:br>
              <a:rPr kumimoji="0" lang="en-US" altLang="zh-CN">
                <a:solidFill>
                  <a:srgbClr val="2348D9"/>
                </a:solidFill>
              </a:rPr>
            </a:br>
            <a:r>
              <a:rPr kumimoji="0" lang="zh-CN" altLang="en-US" sz="4000">
                <a:solidFill>
                  <a:srgbClr val="2348D9"/>
                </a:solidFill>
              </a:rPr>
              <a:t>一种模块化的可替代传感器融合办法</a:t>
            </a:r>
            <a:endParaRPr kumimoji="0" lang="en-US" altLang="x-none" sz="4000">
              <a:solidFill>
                <a:srgbClr val="2348D9"/>
              </a:solidFill>
            </a:endParaRPr>
          </a:p>
        </p:txBody>
      </p:sp>
      <p:sp>
        <p:nvSpPr>
          <p:cNvPr id="26626" name="Subtitle 2"/>
          <p:cNvSpPr>
            <a:spLocks noGrp="1"/>
          </p:cNvSpPr>
          <p:nvPr>
            <p:ph type="subTitle" idx="1"/>
          </p:nvPr>
        </p:nvSpPr>
        <p:spPr>
          <a:xfrm>
            <a:off x="454025" y="4445000"/>
            <a:ext cx="7416800" cy="2160588"/>
          </a:xfrm>
        </p:spPr>
        <p:txBody>
          <a:bodyPr/>
          <a:lstStyle/>
          <a:p>
            <a:pPr algn="l" eaLnBrk="1"/>
            <a:r>
              <a:rPr lang="zh-CN" altLang="en-US" sz="2800" b="1"/>
              <a:t>本周分享</a:t>
            </a:r>
            <a:endParaRPr lang="en-US" altLang="x-none" sz="2800" b="1"/>
          </a:p>
          <a:p>
            <a:pPr eaLnBrk="1"/>
            <a:r>
              <a:rPr lang="en-US" altLang="x-none" sz="2400"/>
              <a:t>ULM大学的自动驾驶项目旨在提供一种基于概率的不依赖于传感器的融合办法：将环境感知分为栅格地图，自定位和目标跟踪三个模块，各模块之间单向传输数据，传感器的改变不需要修改算法。</a:t>
            </a:r>
          </a:p>
          <a:p>
            <a:pPr eaLnBrk="1"/>
            <a:endParaRPr lang="en-US" altLang="x-none" sz="1600"/>
          </a:p>
        </p:txBody>
      </p:sp>
      <p:sp>
        <p:nvSpPr>
          <p:cNvPr id="26627" name="Subtitle 2"/>
          <p:cNvSpPr txBox="1">
            <a:spLocks/>
          </p:cNvSpPr>
          <p:nvPr/>
        </p:nvSpPr>
        <p:spPr bwMode="auto">
          <a:xfrm>
            <a:off x="8526463" y="5092700"/>
            <a:ext cx="46005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50800" tIns="50800" rIns="50800" bIns="50800" anchor="ctr"/>
          <a:lstStyle>
            <a:lvl1pPr>
              <a:spcBef>
                <a:spcPts val="2400"/>
              </a:spcBef>
              <a:buClr>
                <a:srgbClr val="929292"/>
              </a:buClr>
              <a:buSzPct val="60000"/>
              <a:buFont typeface="Zapf Dingbats" charset="0"/>
              <a:buChar char="❖"/>
              <a:defRPr kumimoji="1" sz="2800">
                <a:solidFill>
                  <a:srgbClr val="414141"/>
                </a:solidFill>
                <a:latin typeface="Palatino" charset="0"/>
                <a:ea typeface="宋体" charset="-122"/>
                <a:cs typeface="Palatino" charset="0"/>
                <a:sym typeface="Palatino" charset="0"/>
              </a:defRPr>
            </a:lvl1pPr>
            <a:lvl2pPr>
              <a:spcBef>
                <a:spcPts val="2400"/>
              </a:spcBef>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2pPr>
            <a:lvl3pPr>
              <a:spcBef>
                <a:spcPts val="2400"/>
              </a:spcBef>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3pPr>
            <a:lvl4pPr>
              <a:spcBef>
                <a:spcPts val="2400"/>
              </a:spcBef>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4pPr>
            <a:lvl5pPr>
              <a:spcBef>
                <a:spcPts val="2400"/>
              </a:spcBef>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5pPr>
            <a:lvl6pPr defTabSz="584200" eaLnBrk="0" fontAlgn="base" hangingPunct="0">
              <a:spcBef>
                <a:spcPts val="2400"/>
              </a:spcBef>
              <a:spcAft>
                <a:spcPct val="0"/>
              </a:spcAft>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6pPr>
            <a:lvl7pPr defTabSz="584200" eaLnBrk="0" fontAlgn="base" hangingPunct="0">
              <a:spcBef>
                <a:spcPts val="2400"/>
              </a:spcBef>
              <a:spcAft>
                <a:spcPct val="0"/>
              </a:spcAft>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7pPr>
            <a:lvl8pPr defTabSz="584200" eaLnBrk="0" fontAlgn="base" hangingPunct="0">
              <a:spcBef>
                <a:spcPts val="2400"/>
              </a:spcBef>
              <a:spcAft>
                <a:spcPct val="0"/>
              </a:spcAft>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8pPr>
            <a:lvl9pPr defTabSz="584200" eaLnBrk="0" fontAlgn="base" hangingPunct="0">
              <a:spcBef>
                <a:spcPts val="2400"/>
              </a:spcBef>
              <a:spcAft>
                <a:spcPct val="0"/>
              </a:spcAft>
              <a:buClr>
                <a:srgbClr val="929292"/>
              </a:buClr>
              <a:buSzPct val="60000"/>
              <a:buFont typeface="Zapf Dingbats" charset="0"/>
              <a:buChar char="❖"/>
              <a:defRPr kumimoji="1" sz="2800">
                <a:solidFill>
                  <a:srgbClr val="414141"/>
                </a:solidFill>
                <a:latin typeface="Palatino" charset="0"/>
                <a:ea typeface="Palatino" charset="0"/>
                <a:cs typeface="Palatino" charset="0"/>
                <a:sym typeface="Palatino" charset="0"/>
              </a:defRPr>
            </a:lvl9pPr>
          </a:lstStyle>
          <a:p>
            <a:pPr eaLnBrk="1">
              <a:buFont typeface="Zapf Dingbats" charset="0"/>
              <a:buNone/>
            </a:pPr>
            <a:r>
              <a:rPr lang="zh-CN" altLang="en-US" sz="2400"/>
              <a:t>星期五 </a:t>
            </a:r>
            <a:r>
              <a:rPr lang="en-US" altLang="zh-CN" sz="2400"/>
              <a:t>10/11/2017</a:t>
            </a:r>
            <a:endParaRPr lang="zh-CN" altLang="en-US" sz="2400"/>
          </a:p>
          <a:p>
            <a:pPr eaLnBrk="1">
              <a:buFont typeface="Zapf Dingbats" charset="0"/>
              <a:buNone/>
            </a:pPr>
            <a:r>
              <a:rPr lang="zh-CN" altLang="en-US" sz="2400"/>
              <a:t>北京时间 </a:t>
            </a:r>
            <a:r>
              <a:rPr lang="en-US" altLang="zh-CN" sz="2400"/>
              <a:t>12:00 PM</a:t>
            </a:r>
            <a:endParaRPr lang="zh-CN" altLang="en-US" sz="2400"/>
          </a:p>
          <a:p>
            <a:pPr eaLnBrk="1">
              <a:buFont typeface="Zapf Dingbats" charset="0"/>
              <a:buNone/>
            </a:pPr>
            <a:r>
              <a:rPr lang="zh-CN" altLang="en-US" sz="2400"/>
              <a:t>线上会议直播 </a:t>
            </a:r>
            <a:r>
              <a:rPr lang="en-US" altLang="zh-CN" sz="2400"/>
              <a:t>- Zoom.us</a:t>
            </a:r>
          </a:p>
          <a:p>
            <a:pPr eaLnBrk="1">
              <a:buFont typeface="Zapf Dingbats" charset="0"/>
              <a:buNone/>
            </a:pPr>
            <a:r>
              <a:rPr lang="zh-CN" altLang="en-US" sz="2400"/>
              <a:t>主讲人：李英实博士</a:t>
            </a:r>
          </a:p>
          <a:p>
            <a:pPr eaLnBrk="1">
              <a:buFont typeface="Zapf Dingbats" charset="0"/>
              <a:buNone/>
            </a:pPr>
            <a:endParaRPr lang="en-US" altLang="x-none" sz="2400"/>
          </a:p>
        </p:txBody>
      </p:sp>
      <p:pic>
        <p:nvPicPr>
          <p:cNvPr id="2662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4000" y="2324100"/>
            <a:ext cx="74168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Text Box 4"/>
          <p:cNvSpPr txBox="1">
            <a:spLocks/>
          </p:cNvSpPr>
          <p:nvPr/>
        </p:nvSpPr>
        <p:spPr bwMode="auto">
          <a:xfrm>
            <a:off x="585788" y="933450"/>
            <a:ext cx="69786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800" tIns="50800" rIns="50800" bIns="50800" anchor="ctr">
            <a:spAutoFit/>
          </a:bodyPr>
          <a:lstStyle/>
          <a:p>
            <a:pPr eaLnBrk="1">
              <a:lnSpc>
                <a:spcPct val="90000"/>
              </a:lnSpc>
              <a:spcBef>
                <a:spcPts val="1600"/>
              </a:spcBef>
            </a:pPr>
            <a:r>
              <a:rPr lang="en-US" altLang="zh-CN" sz="5600">
                <a:solidFill>
                  <a:srgbClr val="2265D9"/>
                </a:solidFill>
                <a:latin typeface="Bodoni SvtyTwo ITC TT-Book" charset="0"/>
                <a:ea typeface="宋体" charset="-122"/>
                <a:cs typeface="Bodoni SvtyTwo ITC TT-Book" charset="0"/>
                <a:sym typeface="Bodoni SvtyTwo ITC TT-Book" charset="0"/>
              </a:rPr>
              <a:t>Occupancy Grid Mapping</a:t>
            </a:r>
          </a:p>
        </p:txBody>
      </p:sp>
      <p:pic>
        <p:nvPicPr>
          <p:cNvPr id="3584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pPr eaLnBrk="1"/>
            <a:r>
              <a:rPr kumimoji="0" lang="en-US" altLang="zh-CN">
                <a:solidFill>
                  <a:srgbClr val="2265D9"/>
                </a:solidFill>
              </a:rPr>
              <a:t>Localization System</a:t>
            </a:r>
          </a:p>
        </p:txBody>
      </p:sp>
      <p:pic>
        <p:nvPicPr>
          <p:cNvPr id="36866"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2324100"/>
            <a:ext cx="1000125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lstStyle/>
          <a:p>
            <a:pPr eaLnBrk="1"/>
            <a:r>
              <a:rPr kumimoji="0" lang="en-US" altLang="zh-CN">
                <a:solidFill>
                  <a:srgbClr val="2265D9"/>
                </a:solidFill>
              </a:rPr>
              <a:t>Localization</a:t>
            </a:r>
          </a:p>
        </p:txBody>
      </p:sp>
      <p:sp>
        <p:nvSpPr>
          <p:cNvPr id="37890" name="Rectangle 2"/>
          <p:cNvSpPr>
            <a:spLocks noGrp="1" noChangeArrowheads="1"/>
          </p:cNvSpPr>
          <p:nvPr>
            <p:ph type="body" idx="1"/>
          </p:nvPr>
        </p:nvSpPr>
        <p:spPr>
          <a:xfrm>
            <a:off x="508000" y="2355850"/>
            <a:ext cx="11988800" cy="6369050"/>
          </a:xfrm>
        </p:spPr>
        <p:txBody>
          <a:bodyPr/>
          <a:lstStyle/>
          <a:p>
            <a:pPr marL="417513" indent="-417513" defTabSz="519113" eaLnBrk="1">
              <a:spcBef>
                <a:spcPts val="2100"/>
              </a:spcBef>
            </a:pPr>
            <a:r>
              <a:rPr kumimoji="0" lang="en-US" altLang="zh-CN" sz="3200"/>
              <a:t>Landmarks:  Lane markings, road signs  and tree trunks.</a:t>
            </a:r>
          </a:p>
          <a:p>
            <a:pPr marL="417513" indent="-417513" defTabSz="519113" eaLnBrk="1">
              <a:spcBef>
                <a:spcPts val="2100"/>
              </a:spcBef>
            </a:pPr>
            <a:r>
              <a:rPr kumimoji="0" lang="en-US" altLang="zh-CN" sz="3200"/>
              <a:t>Landmarks detection: using MSER(Maximally stable extremal region) from three laser scanners and a front-facing camera</a:t>
            </a:r>
          </a:p>
          <a:p>
            <a:pPr marL="417513" indent="-417513" defTabSz="519113" eaLnBrk="1">
              <a:spcBef>
                <a:spcPts val="2100"/>
              </a:spcBef>
            </a:pPr>
            <a:endParaRPr kumimoji="0" lang="en-US" altLang="zh-CN" sz="3200"/>
          </a:p>
          <a:p>
            <a:pPr marL="417513" indent="-417513" defTabSz="519113" eaLnBrk="1">
              <a:spcBef>
                <a:spcPts val="2100"/>
              </a:spcBef>
            </a:pPr>
            <a:endParaRPr kumimoji="0" lang="en-US" altLang="zh-CN" sz="3200"/>
          </a:p>
          <a:p>
            <a:pPr marL="417513" indent="-417513" defTabSz="519113" eaLnBrk="1">
              <a:spcBef>
                <a:spcPts val="2100"/>
              </a:spcBef>
            </a:pPr>
            <a:endParaRPr kumimoji="0" lang="en-US" altLang="zh-CN" sz="3200"/>
          </a:p>
          <a:p>
            <a:pPr marL="417513" indent="-417513" defTabSz="519113" eaLnBrk="1">
              <a:spcBef>
                <a:spcPts val="2100"/>
              </a:spcBef>
            </a:pPr>
            <a:endParaRPr kumimoji="0" lang="en-US" altLang="zh-CN" sz="3200"/>
          </a:p>
          <a:p>
            <a:pPr marL="417513" indent="-417513" defTabSz="519113" eaLnBrk="1">
              <a:spcBef>
                <a:spcPts val="2100"/>
              </a:spcBef>
            </a:pPr>
            <a:endParaRPr kumimoji="0" lang="zh-CN" altLang="en-US" sz="3200"/>
          </a:p>
        </p:txBody>
      </p:sp>
      <p:pic>
        <p:nvPicPr>
          <p:cNvPr id="37891"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953125"/>
            <a:ext cx="11745913"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descr="pasted-imag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4838" y="4948238"/>
            <a:ext cx="360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p:txBody>
          <a:bodyPr/>
          <a:lstStyle/>
          <a:p>
            <a:pPr eaLnBrk="1"/>
            <a:r>
              <a:rPr kumimoji="0" lang="en-US" altLang="zh-CN">
                <a:solidFill>
                  <a:srgbClr val="2265D9"/>
                </a:solidFill>
              </a:rPr>
              <a:t>Localization</a:t>
            </a:r>
          </a:p>
        </p:txBody>
      </p:sp>
      <p:pic>
        <p:nvPicPr>
          <p:cNvPr id="38914"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0413" y="2832100"/>
            <a:ext cx="11482387" cy="632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p:txBody>
          <a:bodyPr/>
          <a:lstStyle/>
          <a:p>
            <a:pPr eaLnBrk="1"/>
            <a:r>
              <a:rPr kumimoji="0" lang="en-US" altLang="zh-CN">
                <a:solidFill>
                  <a:srgbClr val="2265D9"/>
                </a:solidFill>
              </a:rPr>
              <a:t>Localization</a:t>
            </a:r>
          </a:p>
        </p:txBody>
      </p:sp>
      <p:sp>
        <p:nvSpPr>
          <p:cNvPr id="39938" name="Rectangle 2"/>
          <p:cNvSpPr>
            <a:spLocks noGrp="1" noChangeArrowheads="1"/>
          </p:cNvSpPr>
          <p:nvPr>
            <p:ph type="body" idx="1"/>
          </p:nvPr>
        </p:nvSpPr>
        <p:spPr/>
        <p:txBody>
          <a:bodyPr/>
          <a:lstStyle/>
          <a:p>
            <a:pPr marL="465138" indent="-465138" defTabSz="577850" eaLnBrk="1">
              <a:spcBef>
                <a:spcPts val="2300"/>
              </a:spcBef>
            </a:pPr>
            <a:r>
              <a:rPr kumimoji="0" lang="en-US" altLang="zh-CN" sz="3500"/>
              <a:t>~400 Landmarks/kilometer (centroids as global UTM positions) are saved in the database.</a:t>
            </a:r>
          </a:p>
          <a:p>
            <a:pPr marL="465138" indent="-465138" defTabSz="577850" eaLnBrk="1">
              <a:spcBef>
                <a:spcPts val="2300"/>
              </a:spcBef>
            </a:pPr>
            <a:r>
              <a:rPr kumimoji="0" lang="en-US" altLang="zh-CN" sz="3500"/>
              <a:t>Particle filter: Random poses within an uncertainty ellipsoid around the vehicle pose.</a:t>
            </a:r>
          </a:p>
          <a:p>
            <a:pPr marL="465138" indent="-465138" defTabSz="577850" eaLnBrk="1">
              <a:spcBef>
                <a:spcPts val="2300"/>
              </a:spcBef>
            </a:pPr>
            <a:r>
              <a:rPr kumimoji="0" lang="en-US" altLang="zh-CN" sz="3500"/>
              <a:t>Particles are predicted by the dead reckoning formulation.</a:t>
            </a:r>
          </a:p>
          <a:p>
            <a:pPr marL="465138" indent="-465138" defTabSz="577850" eaLnBrk="1">
              <a:spcBef>
                <a:spcPts val="2300"/>
              </a:spcBef>
            </a:pPr>
            <a:r>
              <a:rPr kumimoji="0" lang="en-US" altLang="zh-CN" sz="3500"/>
              <a:t>Weight update.</a:t>
            </a:r>
          </a:p>
          <a:p>
            <a:pPr marL="465138" indent="-465138" defTabSz="577850" eaLnBrk="1">
              <a:spcBef>
                <a:spcPts val="2300"/>
              </a:spcBef>
            </a:pPr>
            <a:r>
              <a:rPr kumimoji="0" lang="en-US" altLang="zh-CN" sz="3500"/>
              <a:t>Average the weighted particles.</a:t>
            </a:r>
          </a:p>
        </p:txBody>
      </p:sp>
      <p:pic>
        <p:nvPicPr>
          <p:cNvPr id="3993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508000" y="793750"/>
            <a:ext cx="11988800" cy="1219200"/>
          </a:xfrm>
        </p:spPr>
        <p:txBody>
          <a:bodyPr/>
          <a:lstStyle/>
          <a:p>
            <a:pPr algn="l" eaLnBrk="1"/>
            <a:r>
              <a:rPr kumimoji="0" lang="en-US" altLang="zh-CN" sz="5600">
                <a:solidFill>
                  <a:srgbClr val="2265D9"/>
                </a:solidFill>
              </a:rPr>
              <a:t>Weight with the landmarks</a:t>
            </a:r>
          </a:p>
        </p:txBody>
      </p:sp>
      <p:sp>
        <p:nvSpPr>
          <p:cNvPr id="40962" name="Rectangle 2"/>
          <p:cNvSpPr>
            <a:spLocks noGrp="1" noChangeArrowheads="1"/>
          </p:cNvSpPr>
          <p:nvPr>
            <p:ph type="body" idx="1"/>
          </p:nvPr>
        </p:nvSpPr>
        <p:spPr/>
        <p:txBody>
          <a:bodyPr/>
          <a:lstStyle/>
          <a:p>
            <a:pPr marL="369888" indent="-369888" defTabSz="460375" eaLnBrk="1">
              <a:spcBef>
                <a:spcPts val="1800"/>
              </a:spcBef>
            </a:pPr>
            <a:r>
              <a:rPr kumimoji="0" lang="en-US" altLang="zh-CN" sz="2800"/>
              <a:t>The set of observations at time k</a:t>
            </a:r>
          </a:p>
          <a:p>
            <a:pPr marL="369888" indent="-369888" defTabSz="460375" eaLnBrk="1">
              <a:spcBef>
                <a:spcPts val="1800"/>
              </a:spcBef>
            </a:pPr>
            <a:r>
              <a:rPr kumimoji="0" lang="en-US" altLang="zh-CN" sz="2800"/>
              <a:t>The set of stored landmark map </a:t>
            </a:r>
          </a:p>
          <a:p>
            <a:pPr marL="369888" indent="-369888" defTabSz="460375" eaLnBrk="1">
              <a:spcBef>
                <a:spcPts val="1800"/>
              </a:spcBef>
            </a:pPr>
            <a:r>
              <a:rPr kumimoji="0" lang="en-US" altLang="zh-CN" sz="2800"/>
              <a:t>The likelihood for a transformed </a:t>
            </a:r>
            <a:r>
              <a:rPr kumimoji="0" lang="en-US" altLang="zh-CN" sz="2800" i="1"/>
              <a:t>m</a:t>
            </a:r>
            <a:r>
              <a:rPr kumimoji="0" lang="en-US" altLang="zh-CN" sz="2800" i="1" baseline="32000"/>
              <a:t>l</a:t>
            </a:r>
            <a:r>
              <a:rPr kumimoji="0" lang="en-US" altLang="zh-CN" sz="2800"/>
              <a:t> and a detection </a:t>
            </a:r>
            <a:r>
              <a:rPr kumimoji="0" lang="en-US" altLang="zh-CN" sz="2800" i="1"/>
              <a:t>z</a:t>
            </a:r>
            <a:r>
              <a:rPr kumimoji="0" lang="en-US" altLang="zh-CN" sz="2800" i="1" baseline="32000"/>
              <a:t>j</a:t>
            </a:r>
            <a:r>
              <a:rPr kumimoji="0" lang="en-US" altLang="zh-CN" sz="2800"/>
              <a:t> is given:</a:t>
            </a:r>
          </a:p>
          <a:p>
            <a:pPr marL="369888" indent="-369888" defTabSz="460375" eaLnBrk="1">
              <a:spcBef>
                <a:spcPts val="1800"/>
              </a:spcBef>
            </a:pPr>
            <a:endParaRPr kumimoji="0" lang="en-US" altLang="zh-CN" sz="2800"/>
          </a:p>
          <a:p>
            <a:pPr marL="369888" indent="-369888" defTabSz="460375" eaLnBrk="1">
              <a:spcBef>
                <a:spcPts val="1800"/>
              </a:spcBef>
            </a:pPr>
            <a:endParaRPr kumimoji="0" lang="en-US" altLang="zh-CN" sz="2800"/>
          </a:p>
          <a:p>
            <a:pPr marL="369888" indent="-369888" defTabSz="460375" eaLnBrk="1">
              <a:spcBef>
                <a:spcPts val="1800"/>
              </a:spcBef>
            </a:pPr>
            <a:endParaRPr kumimoji="0" lang="en-US" altLang="zh-CN" sz="2800"/>
          </a:p>
          <a:p>
            <a:pPr marL="369888" indent="-369888" defTabSz="460375" eaLnBrk="1">
              <a:spcBef>
                <a:spcPts val="1800"/>
              </a:spcBef>
            </a:pPr>
            <a:endParaRPr kumimoji="0" lang="en-US" altLang="zh-CN" sz="2800"/>
          </a:p>
          <a:p>
            <a:pPr marL="369888" indent="-369888" defTabSz="460375" eaLnBrk="1">
              <a:spcBef>
                <a:spcPts val="1800"/>
              </a:spcBef>
            </a:pPr>
            <a:r>
              <a:rPr kumimoji="0" lang="en-US" altLang="zh-CN" sz="2800"/>
              <a:t>The Munkres algorithm is used to find the optimal association hypothesis </a:t>
            </a:r>
            <a:r>
              <a:rPr kumimoji="0" lang="en-US" altLang="zh-CN" sz="2800" i="1"/>
              <a:t>θ</a:t>
            </a:r>
            <a:r>
              <a:rPr kumimoji="0" lang="en-US" altLang="zh-CN" sz="2800"/>
              <a:t>.</a:t>
            </a:r>
          </a:p>
          <a:p>
            <a:pPr marL="369888" indent="-369888" defTabSz="460375" eaLnBrk="1">
              <a:spcBef>
                <a:spcPts val="1800"/>
              </a:spcBef>
            </a:pPr>
            <a:r>
              <a:rPr kumimoji="0" lang="en-US" altLang="zh-CN" sz="2800"/>
              <a:t>Weight and fusion: </a:t>
            </a:r>
          </a:p>
        </p:txBody>
      </p:sp>
      <p:pic>
        <p:nvPicPr>
          <p:cNvPr id="40963"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7125" y="4743450"/>
            <a:ext cx="70739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pasted-imag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25" y="2760663"/>
            <a:ext cx="2273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descr="pasted-image.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2100" y="3497263"/>
            <a:ext cx="3073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descr="pasted-image.tif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68825" y="55753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7" descr="pasted-image.tif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98938" y="8045450"/>
            <a:ext cx="25527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8" descr="pasted-image.tif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27850" y="8281988"/>
            <a:ext cx="30607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p:txBody>
          <a:bodyPr/>
          <a:lstStyle/>
          <a:p>
            <a:pPr eaLnBrk="1"/>
            <a:r>
              <a:rPr kumimoji="0" lang="en-US" altLang="zh-CN">
                <a:solidFill>
                  <a:srgbClr val="2265D9"/>
                </a:solidFill>
              </a:rPr>
              <a:t>Object Tracking System</a:t>
            </a:r>
          </a:p>
        </p:txBody>
      </p:sp>
      <p:pic>
        <p:nvPicPr>
          <p:cNvPr id="41986"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2925763"/>
            <a:ext cx="9434513"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a:lstStyle/>
          <a:p>
            <a:pPr eaLnBrk="1"/>
            <a:r>
              <a:rPr kumimoji="0" lang="en-US" altLang="zh-CN">
                <a:solidFill>
                  <a:srgbClr val="2265D9"/>
                </a:solidFill>
              </a:rPr>
              <a:t>Multi-Object Tracking</a:t>
            </a:r>
          </a:p>
        </p:txBody>
      </p:sp>
      <p:sp>
        <p:nvSpPr>
          <p:cNvPr id="43010" name="Rectangle 2"/>
          <p:cNvSpPr>
            <a:spLocks noGrp="1" noChangeArrowheads="1"/>
          </p:cNvSpPr>
          <p:nvPr>
            <p:ph type="body" idx="1"/>
          </p:nvPr>
        </p:nvSpPr>
        <p:spPr/>
        <p:txBody>
          <a:bodyPr/>
          <a:lstStyle/>
          <a:p>
            <a:pPr eaLnBrk="1"/>
            <a:r>
              <a:rPr kumimoji="0" lang="en-US" altLang="zh-CN"/>
              <a:t>Vehicles Data from radar, laser and video sensor.</a:t>
            </a:r>
          </a:p>
          <a:p>
            <a:pPr eaLnBrk="1"/>
            <a:r>
              <a:rPr kumimoji="0" lang="en-US" altLang="zh-CN"/>
              <a:t>Random finite sets.</a:t>
            </a:r>
          </a:p>
          <a:p>
            <a:pPr eaLnBrk="1"/>
            <a:r>
              <a:rPr kumimoji="0" lang="en-US" altLang="zh-CN"/>
              <a:t>The Labeled Multi-Bernoulli(LMB) filter outputs an object list containing the spatial distribution and the existence probability of each track. </a:t>
            </a:r>
          </a:p>
          <a:p>
            <a:pPr eaLnBrk="1"/>
            <a:r>
              <a:rPr kumimoji="0" lang="en-US" altLang="zh-CN"/>
              <a:t>A second LMB filter for other road users like pedestrians and bikes using laser and video measurements.</a:t>
            </a:r>
          </a:p>
        </p:txBody>
      </p:sp>
      <p:pic>
        <p:nvPicPr>
          <p:cNvPr id="4301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pPr algn="l" eaLnBrk="1"/>
            <a:r>
              <a:rPr kumimoji="0" lang="en-US" altLang="zh-CN" sz="5600">
                <a:solidFill>
                  <a:srgbClr val="2265D9"/>
                </a:solidFill>
              </a:rPr>
              <a:t>Vehicle Detection in Monocular Images</a:t>
            </a:r>
          </a:p>
        </p:txBody>
      </p:sp>
      <p:pic>
        <p:nvPicPr>
          <p:cNvPr id="44034"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2703513"/>
            <a:ext cx="84963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p:txBody>
          <a:bodyPr/>
          <a:lstStyle/>
          <a:p>
            <a:pPr algn="l" eaLnBrk="1"/>
            <a:r>
              <a:rPr kumimoji="0" lang="en-US" altLang="zh-CN" sz="5600">
                <a:solidFill>
                  <a:srgbClr val="2265D9"/>
                </a:solidFill>
              </a:rPr>
              <a:t>Random Finite Sets</a:t>
            </a:r>
          </a:p>
        </p:txBody>
      </p:sp>
      <p:sp>
        <p:nvSpPr>
          <p:cNvPr id="45058" name="Rectangle 2"/>
          <p:cNvSpPr>
            <a:spLocks noGrp="1" noChangeArrowheads="1"/>
          </p:cNvSpPr>
          <p:nvPr>
            <p:ph type="body" idx="1"/>
          </p:nvPr>
        </p:nvSpPr>
        <p:spPr>
          <a:xfrm>
            <a:off x="508000" y="2397125"/>
            <a:ext cx="11988800" cy="6440488"/>
          </a:xfrm>
        </p:spPr>
        <p:txBody>
          <a:bodyPr/>
          <a:lstStyle/>
          <a:p>
            <a:pPr marL="347663" indent="-347663" defTabSz="431800" eaLnBrk="1">
              <a:spcBef>
                <a:spcPts val="1700"/>
              </a:spcBef>
            </a:pPr>
            <a:r>
              <a:rPr kumimoji="0" lang="en-US" altLang="zh-CN" sz="3200"/>
              <a:t>Let 𝑋 and 𝑍 denote the state set and observation set with time-varying cardinalities 𝑁(𝑘)  and 𝑀(𝑘) , respectively</a:t>
            </a:r>
          </a:p>
          <a:p>
            <a:pPr marL="347663" indent="-347663" defTabSz="431800" eaLnBrk="1">
              <a:spcBef>
                <a:spcPts val="1700"/>
              </a:spcBef>
              <a:buFont typeface="Zapf Dingbats" charset="0"/>
              <a:buNone/>
            </a:pPr>
            <a:endParaRPr kumimoji="0" lang="en-US" altLang="zh-CN" sz="3200"/>
          </a:p>
          <a:p>
            <a:pPr marL="347663" indent="-347663" defTabSz="431800" eaLnBrk="1">
              <a:spcBef>
                <a:spcPts val="1700"/>
              </a:spcBef>
              <a:buFont typeface="Zapf Dingbats" charset="0"/>
              <a:buNone/>
            </a:pPr>
            <a:endParaRPr kumimoji="0" lang="en-US" altLang="zh-CN" sz="3200"/>
          </a:p>
          <a:p>
            <a:pPr marL="347663" indent="-347663" defTabSz="431800" eaLnBrk="1">
              <a:spcBef>
                <a:spcPts val="1700"/>
              </a:spcBef>
            </a:pPr>
            <a:r>
              <a:rPr kumimoji="0" lang="en-US" altLang="zh-CN" sz="3200"/>
              <a:t>The RFS based Bayesian framework for optimal estimation with the multi-target transition density. The random set state transition density and the posterior probability density at time k</a:t>
            </a:r>
            <a:r>
              <a:rPr kumimoji="0" lang="zh-CN" altLang="zh-CN" sz="3200"/>
              <a:t>：</a:t>
            </a:r>
            <a:endParaRPr kumimoji="0" lang="en-US" altLang="zh-CN" sz="3200"/>
          </a:p>
          <a:p>
            <a:pPr marL="347663" indent="-347663" defTabSz="431800" eaLnBrk="1">
              <a:spcBef>
                <a:spcPts val="1700"/>
              </a:spcBef>
              <a:buFont typeface="Zapf Dingbats" charset="0"/>
              <a:buNone/>
            </a:pPr>
            <a:endParaRPr kumimoji="0" lang="en-US" altLang="zh-CN" sz="2300"/>
          </a:p>
          <a:p>
            <a:pPr marL="347663" indent="-347663" defTabSz="431800" eaLnBrk="1">
              <a:spcBef>
                <a:spcPts val="1700"/>
              </a:spcBef>
            </a:pPr>
            <a:endParaRPr kumimoji="0" lang="en-US" altLang="zh-CN" sz="2300"/>
          </a:p>
          <a:p>
            <a:pPr marL="347663" indent="-347663" defTabSz="431800" eaLnBrk="1">
              <a:spcBef>
                <a:spcPts val="1700"/>
              </a:spcBef>
            </a:pPr>
            <a:endParaRPr kumimoji="0" lang="en-US" altLang="zh-CN" sz="2300"/>
          </a:p>
          <a:p>
            <a:pPr marL="347663" indent="-347663" defTabSz="431800" eaLnBrk="1">
              <a:spcBef>
                <a:spcPts val="1700"/>
              </a:spcBef>
            </a:pPr>
            <a:endParaRPr kumimoji="0" lang="zh-CN" altLang="en-US" sz="2300"/>
          </a:p>
        </p:txBody>
      </p:sp>
      <p:pic>
        <p:nvPicPr>
          <p:cNvPr id="45059"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0013" y="3460750"/>
            <a:ext cx="475138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pasted-imag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6807200"/>
            <a:ext cx="11114087"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p:cNvSpPr>
          <p:nvPr/>
        </p:nvSpPr>
        <p:spPr bwMode="auto">
          <a:xfrm>
            <a:off x="508000" y="3140075"/>
            <a:ext cx="75072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spAutoFit/>
          </a:bodyPr>
          <a:lstStyle>
            <a:lvl1pPr algn="ctr">
              <a:defRPr sz="2400">
                <a:solidFill>
                  <a:srgbClr val="414141"/>
                </a:solidFill>
                <a:latin typeface="Palatino" charset="0"/>
                <a:ea typeface="Palatino" charset="0"/>
                <a:cs typeface="Palatino" charset="0"/>
                <a:sym typeface="Palatino" charset="0"/>
              </a:defRPr>
            </a:lvl1pPr>
            <a:lvl2pPr marL="742950" indent="-285750" algn="ctr">
              <a:defRPr sz="2400">
                <a:solidFill>
                  <a:srgbClr val="414141"/>
                </a:solidFill>
                <a:latin typeface="Palatino" charset="0"/>
                <a:ea typeface="Palatino" charset="0"/>
                <a:cs typeface="Palatino" charset="0"/>
                <a:sym typeface="Palatino" charset="0"/>
              </a:defRPr>
            </a:lvl2pPr>
            <a:lvl3pPr marL="1143000" indent="-228600" algn="ctr">
              <a:defRPr sz="2400">
                <a:solidFill>
                  <a:srgbClr val="414141"/>
                </a:solidFill>
                <a:latin typeface="Palatino" charset="0"/>
                <a:ea typeface="Palatino" charset="0"/>
                <a:cs typeface="Palatino" charset="0"/>
                <a:sym typeface="Palatino" charset="0"/>
              </a:defRPr>
            </a:lvl3pPr>
            <a:lvl4pPr marL="1600200" indent="-228600" algn="ctr">
              <a:defRPr sz="2400">
                <a:solidFill>
                  <a:srgbClr val="414141"/>
                </a:solidFill>
                <a:latin typeface="Palatino" charset="0"/>
                <a:ea typeface="Palatino" charset="0"/>
                <a:cs typeface="Palatino" charset="0"/>
                <a:sym typeface="Palatino" charset="0"/>
              </a:defRPr>
            </a:lvl4pPr>
            <a:lvl5pPr marL="2057400" indent="-228600" algn="ctr">
              <a:defRPr sz="2400">
                <a:solidFill>
                  <a:srgbClr val="414141"/>
                </a:solidFill>
                <a:latin typeface="Palatino" charset="0"/>
                <a:ea typeface="Palatino" charset="0"/>
                <a:cs typeface="Palatino" charset="0"/>
                <a:sym typeface="Palatino" charset="0"/>
              </a:defRPr>
            </a:lvl5pPr>
            <a:lvl6pPr marL="25146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6pPr>
            <a:lvl7pPr marL="29718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7pPr>
            <a:lvl8pPr marL="34290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8pPr>
            <a:lvl9pPr marL="38862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9pPr>
          </a:lstStyle>
          <a:p>
            <a:pPr algn="l" eaLnBrk="1">
              <a:lnSpc>
                <a:spcPct val="110000"/>
              </a:lnSpc>
            </a:pPr>
            <a:r>
              <a:rPr lang="en-US" altLang="zh-CN" i="1">
                <a:solidFill>
                  <a:srgbClr val="000000"/>
                </a:solidFill>
              </a:rPr>
              <a:t>Authors are with the Institute of measurement</a:t>
            </a:r>
            <a:r>
              <a:rPr lang="zh-CN" altLang="en-US" i="1">
                <a:solidFill>
                  <a:srgbClr val="000000"/>
                </a:solidFill>
              </a:rPr>
              <a:t>，</a:t>
            </a:r>
            <a:r>
              <a:rPr lang="en-US" altLang="zh-CN" i="1">
                <a:solidFill>
                  <a:srgbClr val="000000"/>
                </a:solidFill>
              </a:rPr>
              <a:t> control</a:t>
            </a:r>
            <a:r>
              <a:rPr lang="zh-CN" altLang="en-US" i="1">
                <a:solidFill>
                  <a:srgbClr val="000000"/>
                </a:solidFill>
              </a:rPr>
              <a:t>，</a:t>
            </a:r>
            <a:r>
              <a:rPr lang="en-US" altLang="zh-CN" i="1">
                <a:solidFill>
                  <a:srgbClr val="000000"/>
                </a:solidFill>
              </a:rPr>
              <a:t> and Microtechnology</a:t>
            </a:r>
            <a:r>
              <a:rPr lang="zh-CN" altLang="en-US" i="1">
                <a:solidFill>
                  <a:srgbClr val="000000"/>
                </a:solidFill>
              </a:rPr>
              <a:t>，</a:t>
            </a:r>
            <a:r>
              <a:rPr lang="en-US" altLang="zh-CN" i="1">
                <a:solidFill>
                  <a:srgbClr val="000000"/>
                </a:solidFill>
              </a:rPr>
              <a:t>Ulm University</a:t>
            </a:r>
            <a:r>
              <a:rPr lang="zh-CN" altLang="en-US" i="1">
                <a:solidFill>
                  <a:srgbClr val="000000"/>
                </a:solidFill>
              </a:rPr>
              <a:t>，</a:t>
            </a:r>
            <a:r>
              <a:rPr lang="en-US" altLang="zh-CN" i="1">
                <a:solidFill>
                  <a:srgbClr val="000000"/>
                </a:solidFill>
              </a:rPr>
              <a:t> Germany</a:t>
            </a:r>
          </a:p>
        </p:txBody>
      </p:sp>
      <p:sp>
        <p:nvSpPr>
          <p:cNvPr id="27650" name="Rectangle 2"/>
          <p:cNvSpPr>
            <a:spLocks noGrp="1" noChangeArrowheads="1"/>
          </p:cNvSpPr>
          <p:nvPr>
            <p:ph type="ctrTitle"/>
          </p:nvPr>
        </p:nvSpPr>
        <p:spPr>
          <a:xfrm>
            <a:off x="506413" y="4140200"/>
            <a:ext cx="7200900" cy="2413000"/>
          </a:xfrm>
        </p:spPr>
        <p:txBody>
          <a:bodyPr/>
          <a:lstStyle/>
          <a:p>
            <a:pPr algn="l" eaLnBrk="1"/>
            <a:r>
              <a:rPr kumimoji="0" lang="en-US" altLang="zh-CN">
                <a:solidFill>
                  <a:srgbClr val="2348D9"/>
                </a:solidFill>
              </a:rPr>
              <a:t>Autonomous Driving at Ulm University</a:t>
            </a:r>
          </a:p>
        </p:txBody>
      </p:sp>
      <p:pic>
        <p:nvPicPr>
          <p:cNvPr id="27651" name="Picture 4"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3063" y="3597275"/>
            <a:ext cx="4638675"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p:txBody>
          <a:bodyPr/>
          <a:lstStyle/>
          <a:p>
            <a:pPr eaLnBrk="1"/>
            <a:r>
              <a:rPr kumimoji="0" lang="en-US" altLang="zh-CN">
                <a:solidFill>
                  <a:srgbClr val="2265D9"/>
                </a:solidFill>
              </a:rPr>
              <a:t>Environment Model</a:t>
            </a:r>
          </a:p>
        </p:txBody>
      </p:sp>
      <p:sp>
        <p:nvSpPr>
          <p:cNvPr id="46082" name="Rectangle 2"/>
          <p:cNvSpPr>
            <a:spLocks noGrp="1" noChangeArrowheads="1"/>
          </p:cNvSpPr>
          <p:nvPr>
            <p:ph type="body" idx="1"/>
          </p:nvPr>
        </p:nvSpPr>
        <p:spPr/>
        <p:txBody>
          <a:bodyPr/>
          <a:lstStyle/>
          <a:p>
            <a:pPr eaLnBrk="1"/>
            <a:r>
              <a:rPr kumimoji="0" lang="en-US" altLang="zh-CN"/>
              <a:t>Replace the grid map with boundary lines, which limit the drivable space.</a:t>
            </a:r>
          </a:p>
          <a:p>
            <a:pPr eaLnBrk="1"/>
            <a:r>
              <a:rPr kumimoji="0" lang="en-US" altLang="zh-CN"/>
              <a:t>Conservative fallback</a:t>
            </a:r>
          </a:p>
          <a:p>
            <a:pPr marL="0" lvl="2" indent="457200" eaLnBrk="1">
              <a:buClrTx/>
              <a:buSzTx/>
              <a:buFontTx/>
              <a:buNone/>
            </a:pPr>
            <a:r>
              <a:rPr kumimoji="0" lang="en-US" altLang="zh-CN"/>
              <a:t> behavior</a:t>
            </a:r>
          </a:p>
          <a:p>
            <a:pPr lvl="1" eaLnBrk="1">
              <a:buClrTx/>
              <a:buSzPct val="75000"/>
              <a:buFontTx/>
              <a:buChar char="•"/>
            </a:pPr>
            <a:r>
              <a:rPr kumimoji="0" lang="en-US" altLang="zh-CN" sz="3000"/>
              <a:t>Follow a leading car </a:t>
            </a:r>
          </a:p>
          <a:p>
            <a:pPr lvl="1" eaLnBrk="1">
              <a:buClrTx/>
              <a:buSzPct val="75000"/>
              <a:buFontTx/>
              <a:buChar char="•"/>
            </a:pPr>
            <a:r>
              <a:rPr kumimoji="0" lang="en-US" altLang="zh-CN" sz="3000"/>
              <a:t>Speed Control (max 50-70km/h)</a:t>
            </a:r>
          </a:p>
          <a:p>
            <a:pPr lvl="1" eaLnBrk="1">
              <a:buClrTx/>
              <a:buSzPct val="75000"/>
              <a:buFontTx/>
              <a:buChar char="•"/>
            </a:pPr>
            <a:endParaRPr kumimoji="0" lang="en-US" altLang="zh-CN" sz="3000"/>
          </a:p>
        </p:txBody>
      </p:sp>
      <p:pic>
        <p:nvPicPr>
          <p:cNvPr id="46083"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2025" y="4006850"/>
            <a:ext cx="66421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p:txBody>
          <a:bodyPr/>
          <a:lstStyle/>
          <a:p>
            <a:pPr eaLnBrk="1"/>
            <a:r>
              <a:rPr kumimoji="0" lang="en-US" altLang="zh-CN">
                <a:solidFill>
                  <a:srgbClr val="223ED9"/>
                </a:solidFill>
              </a:rPr>
              <a:t>Motion Plan</a:t>
            </a:r>
          </a:p>
        </p:txBody>
      </p:sp>
      <p:pic>
        <p:nvPicPr>
          <p:cNvPr id="47106"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2650" y="2838450"/>
            <a:ext cx="11237913" cy="567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p:txBody>
          <a:bodyPr/>
          <a:lstStyle/>
          <a:p>
            <a:pPr eaLnBrk="1"/>
            <a:r>
              <a:rPr kumimoji="0" lang="en-US" altLang="zh-CN">
                <a:solidFill>
                  <a:srgbClr val="223ED9"/>
                </a:solidFill>
              </a:rPr>
              <a:t>Results and Conclusion</a:t>
            </a:r>
          </a:p>
        </p:txBody>
      </p:sp>
      <p:sp>
        <p:nvSpPr>
          <p:cNvPr id="48130" name="Rectangle 2"/>
          <p:cNvSpPr>
            <a:spLocks noGrp="1" noChangeArrowheads="1"/>
          </p:cNvSpPr>
          <p:nvPr>
            <p:ph type="body" idx="1"/>
          </p:nvPr>
        </p:nvSpPr>
        <p:spPr>
          <a:xfrm>
            <a:off x="508000" y="2178050"/>
            <a:ext cx="11988800" cy="6546850"/>
          </a:xfrm>
        </p:spPr>
        <p:txBody>
          <a:bodyPr/>
          <a:lstStyle/>
          <a:p>
            <a:pPr marL="355600" indent="-355600" defTabSz="460375" eaLnBrk="1">
              <a:lnSpc>
                <a:spcPct val="80000"/>
              </a:lnSpc>
              <a:spcBef>
                <a:spcPts val="1800"/>
              </a:spcBef>
            </a:pPr>
            <a:r>
              <a:rPr kumimoji="0" lang="en-US" altLang="zh-CN" sz="2800"/>
              <a:t>The 5km test:</a:t>
            </a:r>
          </a:p>
          <a:p>
            <a:pPr marL="727075" lvl="1" indent="-357188" defTabSz="460375" eaLnBrk="1">
              <a:spcBef>
                <a:spcPts val="1800"/>
              </a:spcBef>
              <a:buClrTx/>
              <a:buSzPct val="75000"/>
              <a:buFontTx/>
              <a:buChar char="•"/>
            </a:pPr>
            <a:r>
              <a:rPr kumimoji="0" lang="en-US" altLang="zh-CN" sz="2500"/>
              <a:t>The mean LMB state estimation error for the leading vehicle is below 30cm at distances between 30 and 100m.</a:t>
            </a:r>
          </a:p>
          <a:p>
            <a:pPr marL="727075" lvl="1" indent="-357188" defTabSz="460375" eaLnBrk="1">
              <a:spcBef>
                <a:spcPts val="1800"/>
              </a:spcBef>
              <a:buClrTx/>
              <a:buSzPct val="75000"/>
              <a:buFontTx/>
              <a:buChar char="•"/>
            </a:pPr>
            <a:r>
              <a:rPr kumimoji="0" lang="en-US" altLang="zh-CN" sz="2500"/>
              <a:t>The ego localization error is below 0.09m, with a standard deviation of less than 0.17m. </a:t>
            </a:r>
          </a:p>
          <a:p>
            <a:pPr marL="355600" indent="-355600" defTabSz="460375" eaLnBrk="1">
              <a:spcBef>
                <a:spcPts val="1800"/>
              </a:spcBef>
            </a:pPr>
            <a:r>
              <a:rPr kumimoji="0" lang="en-US" altLang="zh-CN" sz="2800"/>
              <a:t>Challenging conditions (rain, fog, etc.): </a:t>
            </a:r>
          </a:p>
          <a:p>
            <a:pPr marL="727075" lvl="1" indent="-357188" defTabSz="460375" eaLnBrk="1">
              <a:spcBef>
                <a:spcPts val="1800"/>
              </a:spcBef>
              <a:buClrTx/>
              <a:buSzPct val="75000"/>
              <a:buFontTx/>
              <a:buChar char="•"/>
            </a:pPr>
            <a:r>
              <a:rPr kumimoji="0" lang="en-US" altLang="zh-CN" sz="2500"/>
              <a:t>Video camera has a poor performance and object classification is diminished. </a:t>
            </a:r>
          </a:p>
          <a:p>
            <a:pPr marL="727075" lvl="1" indent="-357188" defTabSz="460375" eaLnBrk="1">
              <a:spcBef>
                <a:spcPts val="1800"/>
              </a:spcBef>
              <a:buClrTx/>
              <a:buSzPct val="75000"/>
              <a:buFontTx/>
              <a:buChar char="•"/>
            </a:pPr>
            <a:r>
              <a:rPr kumimoji="0" lang="en-US" altLang="zh-CN" sz="2500"/>
              <a:t>The ego localization relies only on laser measurements (error 0.12m, still sufficient). </a:t>
            </a:r>
          </a:p>
          <a:p>
            <a:pPr marL="355600" indent="-355600" defTabSz="460375" eaLnBrk="1">
              <a:lnSpc>
                <a:spcPct val="80000"/>
              </a:lnSpc>
              <a:spcBef>
                <a:spcPts val="1800"/>
              </a:spcBef>
            </a:pPr>
            <a:r>
              <a:rPr kumimoji="0" lang="en-US" altLang="zh-CN" sz="2800"/>
              <a:t>Expectation:</a:t>
            </a:r>
          </a:p>
          <a:p>
            <a:pPr marL="727075" lvl="1" indent="-357188" defTabSz="460375" eaLnBrk="1">
              <a:lnSpc>
                <a:spcPct val="80000"/>
              </a:lnSpc>
              <a:spcBef>
                <a:spcPts val="1800"/>
              </a:spcBef>
              <a:buClrTx/>
              <a:buSzPct val="75000"/>
              <a:buFontTx/>
              <a:buChar char="•"/>
            </a:pPr>
            <a:r>
              <a:rPr kumimoji="0" lang="en-US" altLang="zh-CN" sz="2500"/>
              <a:t>A highly-precise digital map is needed. </a:t>
            </a:r>
          </a:p>
          <a:p>
            <a:pPr marL="727075" lvl="1" indent="-357188" defTabSz="460375" eaLnBrk="1">
              <a:lnSpc>
                <a:spcPct val="80000"/>
              </a:lnSpc>
              <a:spcBef>
                <a:spcPts val="1800"/>
              </a:spcBef>
              <a:buClrTx/>
              <a:buSzPct val="75000"/>
              <a:buFontTx/>
              <a:buChar char="•"/>
            </a:pPr>
            <a:r>
              <a:rPr kumimoji="0" lang="en-US" altLang="zh-CN" sz="2500"/>
              <a:t>Further improvements of the object tracking module.</a:t>
            </a:r>
          </a:p>
        </p:txBody>
      </p:sp>
      <p:pic>
        <p:nvPicPr>
          <p:cNvPr id="4813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Placeholder 2"/>
          <p:cNvSpPr>
            <a:spLocks noGrp="1"/>
          </p:cNvSpPr>
          <p:nvPr>
            <p:ph type="body" idx="1"/>
          </p:nvPr>
        </p:nvSpPr>
        <p:spPr>
          <a:xfrm>
            <a:off x="1001713" y="1865313"/>
            <a:ext cx="11053762" cy="2133600"/>
          </a:xfrm>
        </p:spPr>
        <p:txBody>
          <a:bodyPr/>
          <a:lstStyle/>
          <a:p>
            <a:pPr eaLnBrk="1"/>
            <a:r>
              <a:rPr lang="en-US" altLang="zh-CN" dirty="0" err="1"/>
              <a:t>iMorpheus</a:t>
            </a:r>
            <a:r>
              <a:rPr lang="zh-CN" altLang="en-US" dirty="0"/>
              <a:t> </a:t>
            </a:r>
            <a:r>
              <a:rPr lang="en-US" altLang="zh-CN" dirty="0"/>
              <a:t>Journal</a:t>
            </a:r>
            <a:r>
              <a:rPr lang="zh-CN" altLang="en-US" dirty="0"/>
              <a:t> </a:t>
            </a:r>
            <a:r>
              <a:rPr lang="en-US" altLang="zh-CN" dirty="0"/>
              <a:t>Club</a:t>
            </a:r>
            <a:r>
              <a:rPr lang="zh-CN" altLang="en-US" dirty="0"/>
              <a:t> </a:t>
            </a:r>
            <a:r>
              <a:rPr lang="en-US" altLang="zh-CN" dirty="0"/>
              <a:t>(</a:t>
            </a:r>
            <a:r>
              <a:rPr lang="zh-CN" altLang="en-US" dirty="0"/>
              <a:t> </a:t>
            </a:r>
            <a:r>
              <a:rPr lang="en-US" altLang="zh-CN" dirty="0"/>
              <a:t>Friday</a:t>
            </a:r>
            <a:r>
              <a:rPr lang="zh-CN" altLang="en-US" dirty="0"/>
              <a:t> </a:t>
            </a:r>
            <a:r>
              <a:rPr lang="en-US" altLang="zh-CN" dirty="0"/>
              <a:t>12:00PM</a:t>
            </a:r>
            <a:r>
              <a:rPr lang="zh-CN" altLang="en-US" dirty="0"/>
              <a:t> </a:t>
            </a:r>
            <a:r>
              <a:rPr lang="en-US" altLang="zh-CN" dirty="0"/>
              <a:t>GMT+8,</a:t>
            </a:r>
            <a:r>
              <a:rPr lang="zh-CN" altLang="en-US" dirty="0"/>
              <a:t> </a:t>
            </a:r>
            <a:r>
              <a:rPr lang="en-US" altLang="zh-CN" dirty="0"/>
              <a:t>Weekly</a:t>
            </a:r>
            <a:r>
              <a:rPr lang="zh-CN" altLang="en-US" dirty="0"/>
              <a:t> </a:t>
            </a:r>
            <a:r>
              <a:rPr lang="en-US" altLang="zh-CN" dirty="0"/>
              <a:t>)</a:t>
            </a:r>
          </a:p>
          <a:p>
            <a:pPr eaLnBrk="1"/>
            <a:r>
              <a:rPr lang="zh-CN" altLang="en-US" dirty="0"/>
              <a:t>每周五 下午</a:t>
            </a:r>
            <a:r>
              <a:rPr lang="en-US" altLang="zh-CN" dirty="0"/>
              <a:t>12</a:t>
            </a:r>
            <a:r>
              <a:rPr lang="zh-CN" altLang="en-US" dirty="0"/>
              <a:t>点 （北京时间）</a:t>
            </a:r>
            <a:endParaRPr lang="en-US" altLang="zh-CN" dirty="0"/>
          </a:p>
        </p:txBody>
      </p:sp>
      <p:pic>
        <p:nvPicPr>
          <p:cNvPr id="4915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txBox="1">
            <a:spLocks/>
          </p:cNvSpPr>
          <p:nvPr/>
        </p:nvSpPr>
        <p:spPr bwMode="auto">
          <a:xfrm>
            <a:off x="1001713" y="6461125"/>
            <a:ext cx="11053762" cy="21336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lIns="50800" tIns="50800" rIns="50800" bIns="50800" anchor="b"/>
          <a:lstStyle>
            <a:lvl1pPr marL="0" indent="0" algn="l" defTabSz="584200" rtl="0" fontAlgn="base" hangingPunct="0">
              <a:spcBef>
                <a:spcPts val="2400"/>
              </a:spcBef>
              <a:spcAft>
                <a:spcPct val="0"/>
              </a:spcAft>
              <a:buClr>
                <a:srgbClr val="929292"/>
              </a:buClr>
              <a:buSzPct val="60000"/>
              <a:buFont typeface="Zapf Dingbats" charset="0"/>
              <a:buNone/>
              <a:defRPr kumimoji="1" sz="2000">
                <a:solidFill>
                  <a:srgbClr val="414141"/>
                </a:solidFill>
                <a:latin typeface="+mn-lt"/>
                <a:ea typeface="+mn-ea"/>
                <a:cs typeface="+mn-cs"/>
                <a:sym typeface="Palatino" charset="0"/>
              </a:defRPr>
            </a:lvl1pPr>
            <a:lvl2pPr marL="457200" indent="0" algn="l" defTabSz="584200" rtl="0" fontAlgn="base" hangingPunct="0">
              <a:spcBef>
                <a:spcPts val="2400"/>
              </a:spcBef>
              <a:spcAft>
                <a:spcPct val="0"/>
              </a:spcAft>
              <a:buClr>
                <a:srgbClr val="929292"/>
              </a:buClr>
              <a:buSzPct val="60000"/>
              <a:buFont typeface="Zapf Dingbats" charset="0"/>
              <a:buNone/>
              <a:defRPr kumimoji="1" sz="1800">
                <a:solidFill>
                  <a:srgbClr val="414141"/>
                </a:solidFill>
                <a:latin typeface="+mn-lt"/>
                <a:ea typeface="Palatino" charset="0"/>
                <a:cs typeface="+mn-cs"/>
                <a:sym typeface="Palatino" charset="0"/>
              </a:defRPr>
            </a:lvl2pPr>
            <a:lvl3pPr marL="914400" indent="0" algn="l" defTabSz="584200" rtl="0" fontAlgn="base" hangingPunct="0">
              <a:spcBef>
                <a:spcPts val="2400"/>
              </a:spcBef>
              <a:spcAft>
                <a:spcPct val="0"/>
              </a:spcAft>
              <a:buClr>
                <a:srgbClr val="929292"/>
              </a:buClr>
              <a:buSzPct val="60000"/>
              <a:buFont typeface="Zapf Dingbats" charset="0"/>
              <a:buNone/>
              <a:defRPr kumimoji="1" sz="1600">
                <a:solidFill>
                  <a:srgbClr val="414141"/>
                </a:solidFill>
                <a:latin typeface="+mn-lt"/>
                <a:ea typeface="Palatino" charset="0"/>
                <a:cs typeface="+mn-cs"/>
                <a:sym typeface="Palatino" charset="0"/>
              </a:defRPr>
            </a:lvl3pPr>
            <a:lvl4pPr marL="1371600" indent="0" algn="l" defTabSz="584200" rtl="0" fontAlgn="base" hangingPunct="0">
              <a:spcBef>
                <a:spcPts val="2400"/>
              </a:spcBef>
              <a:spcAft>
                <a:spcPct val="0"/>
              </a:spcAft>
              <a:buClr>
                <a:srgbClr val="929292"/>
              </a:buClr>
              <a:buSzPct val="60000"/>
              <a:buFont typeface="Zapf Dingbats" charset="0"/>
              <a:buNone/>
              <a:defRPr kumimoji="1" sz="1400">
                <a:solidFill>
                  <a:srgbClr val="414141"/>
                </a:solidFill>
                <a:latin typeface="+mn-lt"/>
                <a:ea typeface="Palatino" charset="0"/>
                <a:cs typeface="+mn-cs"/>
                <a:sym typeface="Palatino" charset="0"/>
              </a:defRPr>
            </a:lvl4pPr>
            <a:lvl5pPr marL="1828800" indent="0" algn="l" defTabSz="584200" rtl="0" fontAlgn="base" hangingPunct="0">
              <a:spcBef>
                <a:spcPts val="2400"/>
              </a:spcBef>
              <a:spcAft>
                <a:spcPct val="0"/>
              </a:spcAft>
              <a:buClr>
                <a:srgbClr val="929292"/>
              </a:buClr>
              <a:buSzPct val="60000"/>
              <a:buFont typeface="Zapf Dingbats" charset="0"/>
              <a:buNone/>
              <a:defRPr kumimoji="1" sz="1400">
                <a:solidFill>
                  <a:srgbClr val="414141"/>
                </a:solidFill>
                <a:latin typeface="+mn-lt"/>
                <a:ea typeface="Palatino" charset="0"/>
                <a:cs typeface="+mn-cs"/>
                <a:sym typeface="Palatino" charset="0"/>
              </a:defRPr>
            </a:lvl5pPr>
            <a:lvl6pPr marL="2286000" indent="0" algn="l" defTabSz="584200" rtl="0" fontAlgn="base" hangingPunct="0">
              <a:spcBef>
                <a:spcPts val="2400"/>
              </a:spcBef>
              <a:spcAft>
                <a:spcPct val="0"/>
              </a:spcAft>
              <a:buClr>
                <a:srgbClr val="929292"/>
              </a:buClr>
              <a:buSzPct val="60000"/>
              <a:buFont typeface="Zapf Dingbats" charset="0"/>
              <a:buNone/>
              <a:defRPr sz="1400">
                <a:solidFill>
                  <a:srgbClr val="414141"/>
                </a:solidFill>
                <a:latin typeface="+mn-lt"/>
                <a:ea typeface="Palatino" charset="0"/>
                <a:cs typeface="+mn-cs"/>
                <a:sym typeface="Palatino" charset="0"/>
              </a:defRPr>
            </a:lvl6pPr>
            <a:lvl7pPr marL="2743200" indent="0" algn="l" defTabSz="584200" rtl="0" fontAlgn="base" hangingPunct="0">
              <a:spcBef>
                <a:spcPts val="2400"/>
              </a:spcBef>
              <a:spcAft>
                <a:spcPct val="0"/>
              </a:spcAft>
              <a:buClr>
                <a:srgbClr val="929292"/>
              </a:buClr>
              <a:buSzPct val="60000"/>
              <a:buFont typeface="Zapf Dingbats" charset="0"/>
              <a:buNone/>
              <a:defRPr sz="1400">
                <a:solidFill>
                  <a:srgbClr val="414141"/>
                </a:solidFill>
                <a:latin typeface="+mn-lt"/>
                <a:ea typeface="Palatino" charset="0"/>
                <a:cs typeface="+mn-cs"/>
                <a:sym typeface="Palatino" charset="0"/>
              </a:defRPr>
            </a:lvl7pPr>
            <a:lvl8pPr marL="3200400" indent="0" algn="l" defTabSz="584200" rtl="0" fontAlgn="base" hangingPunct="0">
              <a:spcBef>
                <a:spcPts val="2400"/>
              </a:spcBef>
              <a:spcAft>
                <a:spcPct val="0"/>
              </a:spcAft>
              <a:buClr>
                <a:srgbClr val="929292"/>
              </a:buClr>
              <a:buSzPct val="60000"/>
              <a:buFont typeface="Zapf Dingbats" charset="0"/>
              <a:buNone/>
              <a:defRPr sz="1400">
                <a:solidFill>
                  <a:srgbClr val="414141"/>
                </a:solidFill>
                <a:latin typeface="+mn-lt"/>
                <a:ea typeface="Palatino" charset="0"/>
                <a:cs typeface="+mn-cs"/>
                <a:sym typeface="Palatino" charset="0"/>
              </a:defRPr>
            </a:lvl8pPr>
            <a:lvl9pPr marL="3657600" indent="0" algn="l" defTabSz="584200" rtl="0" fontAlgn="base" hangingPunct="0">
              <a:spcBef>
                <a:spcPts val="2400"/>
              </a:spcBef>
              <a:spcAft>
                <a:spcPct val="0"/>
              </a:spcAft>
              <a:buClr>
                <a:srgbClr val="929292"/>
              </a:buClr>
              <a:buSzPct val="60000"/>
              <a:buFont typeface="Zapf Dingbats" charset="0"/>
              <a:buNone/>
              <a:defRPr sz="1400">
                <a:solidFill>
                  <a:srgbClr val="414141"/>
                </a:solidFill>
                <a:latin typeface="+mn-lt"/>
                <a:ea typeface="Palatino" charset="0"/>
                <a:cs typeface="+mn-cs"/>
                <a:sym typeface="Palatino" charset="0"/>
              </a:defRPr>
            </a:lvl9pPr>
          </a:lstStyle>
          <a:p>
            <a:pPr eaLnBrk="1">
              <a:defRPr/>
            </a:pPr>
            <a:r>
              <a:rPr lang="en-US" altLang="zh-CN" kern="0" dirty="0" err="1" smtClean="0"/>
              <a:t>iMorpheus</a:t>
            </a:r>
            <a:r>
              <a:rPr lang="en-US" altLang="zh-CN" kern="0" dirty="0" smtClean="0"/>
              <a:t> website : </a:t>
            </a:r>
            <a:r>
              <a:rPr lang="en-US" altLang="zh-CN" kern="0" dirty="0" smtClean="0">
                <a:hlinkClick r:id="rId3"/>
              </a:rPr>
              <a:t>www.imorpheus.ai</a:t>
            </a:r>
            <a:endParaRPr lang="en-US" altLang="zh-CN" kern="0" dirty="0" smtClean="0"/>
          </a:p>
          <a:p>
            <a:pPr eaLnBrk="1">
              <a:defRPr/>
            </a:pPr>
            <a:r>
              <a:rPr lang="en-US" altLang="zh-CN" kern="0" dirty="0" smtClean="0"/>
              <a:t>Email Address : </a:t>
            </a:r>
            <a:r>
              <a:rPr lang="en-US" altLang="zh-CN" kern="0" dirty="0" err="1" smtClean="0"/>
              <a:t>live@imorpheus.ai</a:t>
            </a:r>
            <a:endParaRPr lang="en-US" altLang="zh-CN" kern="0" dirty="0" smtClean="0"/>
          </a:p>
          <a:p>
            <a:pPr eaLnBrk="1">
              <a:defRPr/>
            </a:pPr>
            <a:endParaRPr lang="en-US" altLang="zh-CN" kern="0" dirty="0" smtClean="0"/>
          </a:p>
        </p:txBody>
      </p:sp>
      <p:pic>
        <p:nvPicPr>
          <p:cNvPr id="49156"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21888" y="7180263"/>
            <a:ext cx="2233612"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7"/>
          <p:cNvSpPr txBox="1">
            <a:spLocks noChangeArrowheads="1"/>
          </p:cNvSpPr>
          <p:nvPr/>
        </p:nvSpPr>
        <p:spPr bwMode="auto">
          <a:xfrm>
            <a:off x="10134600" y="6677025"/>
            <a:ext cx="200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a:t>微信 </a:t>
            </a:r>
            <a:r>
              <a:rPr lang="en-US" altLang="zh-CN"/>
              <a:t>Wechat</a:t>
            </a:r>
            <a:endParaRPr lang="en-US" altLang="x-none"/>
          </a:p>
        </p:txBody>
      </p:sp>
      <p:sp>
        <p:nvSpPr>
          <p:cNvPr id="49158" name="Rectangle 8"/>
          <p:cNvSpPr>
            <a:spLocks noChangeArrowheads="1"/>
          </p:cNvSpPr>
          <p:nvPr/>
        </p:nvSpPr>
        <p:spPr bwMode="auto">
          <a:xfrm>
            <a:off x="1079500" y="4178300"/>
            <a:ext cx="650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a:t>下周预告：</a:t>
            </a:r>
            <a:endParaRPr lang="en-US" altLang="x-none"/>
          </a:p>
        </p:txBody>
      </p:sp>
      <p:sp>
        <p:nvSpPr>
          <p:cNvPr id="49159" name="Rectangle 9"/>
          <p:cNvSpPr>
            <a:spLocks noChangeArrowheads="1"/>
          </p:cNvSpPr>
          <p:nvPr/>
        </p:nvSpPr>
        <p:spPr bwMode="auto">
          <a:xfrm>
            <a:off x="1101725" y="4804792"/>
            <a:ext cx="650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en-US" altLang="zh-CN" sz="2800" dirty="0" smtClean="0"/>
              <a:t>YOLO9000</a:t>
            </a:r>
            <a:r>
              <a:rPr lang="zh-CN" altLang="en-US" sz="2800" dirty="0" smtClean="0"/>
              <a:t> </a:t>
            </a:r>
            <a:r>
              <a:rPr lang="en-US" altLang="zh-CN" sz="2800" dirty="0" smtClean="0"/>
              <a:t>:</a:t>
            </a:r>
            <a:r>
              <a:rPr lang="zh-CN" altLang="en-US" sz="2800" dirty="0" smtClean="0"/>
              <a:t> </a:t>
            </a:r>
            <a:r>
              <a:rPr lang="en-US" altLang="zh-CN" sz="2800" dirty="0" smtClean="0"/>
              <a:t>Better,</a:t>
            </a:r>
            <a:r>
              <a:rPr lang="zh-CN" altLang="en-US" sz="2800" dirty="0" smtClean="0"/>
              <a:t> </a:t>
            </a:r>
            <a:r>
              <a:rPr lang="en-US" altLang="zh-CN" sz="2800" dirty="0" smtClean="0"/>
              <a:t>Faster,</a:t>
            </a:r>
            <a:r>
              <a:rPr lang="zh-CN" altLang="en-US" sz="2800" dirty="0" smtClean="0"/>
              <a:t> </a:t>
            </a:r>
            <a:r>
              <a:rPr lang="en-US" altLang="zh-CN" sz="2800" dirty="0" smtClean="0"/>
              <a:t>Stronger</a:t>
            </a:r>
            <a:r>
              <a:rPr lang="zh-CN" altLang="en-US" sz="2800" dirty="0" smtClean="0"/>
              <a:t> </a:t>
            </a:r>
            <a:endParaRPr lang="en-US" altLang="x-none" sz="2800" dirty="0"/>
          </a:p>
        </p:txBody>
      </p:sp>
      <p:sp>
        <p:nvSpPr>
          <p:cNvPr id="49160" name="Rectangle 10"/>
          <p:cNvSpPr>
            <a:spLocks noChangeArrowheads="1"/>
          </p:cNvSpPr>
          <p:nvPr/>
        </p:nvSpPr>
        <p:spPr bwMode="auto">
          <a:xfrm>
            <a:off x="1101725" y="5649913"/>
            <a:ext cx="65024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a:r>
              <a:rPr lang="zh-CN" altLang="en-US" sz="2000"/>
              <a:t>关键词：</a:t>
            </a:r>
            <a:r>
              <a:rPr lang="en-US" altLang="zh-CN" sz="2000"/>
              <a:t>Real</a:t>
            </a:r>
            <a:r>
              <a:rPr lang="zh-CN" altLang="en-US" sz="2000"/>
              <a:t> </a:t>
            </a:r>
            <a:r>
              <a:rPr lang="en-US" altLang="zh-CN" sz="2000"/>
              <a:t>time</a:t>
            </a:r>
            <a:r>
              <a:rPr lang="zh-CN" altLang="en-US" sz="2000"/>
              <a:t> </a:t>
            </a:r>
            <a:r>
              <a:rPr lang="en-US" altLang="zh-CN" sz="2000"/>
              <a:t>Object</a:t>
            </a:r>
            <a:r>
              <a:rPr lang="zh-CN" altLang="en-US" sz="2000"/>
              <a:t> </a:t>
            </a:r>
            <a:r>
              <a:rPr lang="en-US" altLang="zh-CN" sz="2000"/>
              <a:t>detection,</a:t>
            </a:r>
            <a:r>
              <a:rPr lang="zh-CN" altLang="en-US" sz="2000"/>
              <a:t>  </a:t>
            </a:r>
            <a:r>
              <a:rPr lang="en-US" altLang="zh-CN" sz="2000"/>
              <a:t>RT</a:t>
            </a:r>
            <a:r>
              <a:rPr lang="zh-CN" altLang="en-US" sz="2000"/>
              <a:t> </a:t>
            </a:r>
            <a:r>
              <a:rPr lang="en-US" altLang="zh-CN" sz="2000"/>
              <a:t>Object</a:t>
            </a:r>
            <a:r>
              <a:rPr lang="zh-CN" altLang="en-US" sz="2000"/>
              <a:t> </a:t>
            </a:r>
            <a:r>
              <a:rPr lang="en-US" altLang="zh-CN" sz="2000"/>
              <a:t>classification,</a:t>
            </a:r>
            <a:r>
              <a:rPr lang="zh-CN" altLang="en-US" sz="2000"/>
              <a:t> </a:t>
            </a:r>
            <a:r>
              <a:rPr lang="en-US" altLang="zh-CN" sz="2000"/>
              <a:t>Wordtree,</a:t>
            </a:r>
            <a:r>
              <a:rPr lang="zh-CN" altLang="en-US" sz="2000"/>
              <a:t> </a:t>
            </a:r>
            <a:r>
              <a:rPr lang="en-US" altLang="zh-CN" sz="2000"/>
              <a:t>Joint</a:t>
            </a:r>
            <a:r>
              <a:rPr lang="zh-CN" altLang="en-US" sz="2000"/>
              <a:t> </a:t>
            </a:r>
            <a:r>
              <a:rPr lang="en-US" altLang="zh-CN" sz="2000"/>
              <a:t>Training</a:t>
            </a:r>
            <a:r>
              <a:rPr lang="zh-CN" altLang="en-US" sz="2000"/>
              <a:t> </a:t>
            </a:r>
            <a:r>
              <a:rPr lang="en-US" altLang="zh-CN" sz="2000"/>
              <a:t>Algorthm</a:t>
            </a:r>
            <a:endParaRPr lang="en-US" altLang="x-none"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lstStyle/>
          <a:p>
            <a:pPr eaLnBrk="1"/>
            <a:r>
              <a:rPr kumimoji="0" lang="en-US" altLang="zh-CN">
                <a:solidFill>
                  <a:srgbClr val="2265D9"/>
                </a:solidFill>
              </a:rPr>
              <a:t>Introduction</a:t>
            </a:r>
          </a:p>
        </p:txBody>
      </p:sp>
      <p:sp>
        <p:nvSpPr>
          <p:cNvPr id="28674" name="Rectangle 2"/>
          <p:cNvSpPr>
            <a:spLocks noGrp="1" noChangeArrowheads="1"/>
          </p:cNvSpPr>
          <p:nvPr>
            <p:ph type="body" idx="1"/>
          </p:nvPr>
        </p:nvSpPr>
        <p:spPr/>
        <p:txBody>
          <a:bodyPr/>
          <a:lstStyle/>
          <a:p>
            <a:pPr eaLnBrk="1"/>
            <a:r>
              <a:rPr kumimoji="0" lang="en-US" altLang="zh-CN">
                <a:solidFill>
                  <a:srgbClr val="000000"/>
                </a:solidFill>
                <a:latin typeface="Arial" charset="0"/>
                <a:sym typeface="Arial" charset="0"/>
              </a:rPr>
              <a:t>A multi-sensor setup for environmental perception.</a:t>
            </a:r>
          </a:p>
          <a:p>
            <a:pPr eaLnBrk="1"/>
            <a:r>
              <a:rPr kumimoji="0" lang="en-US" altLang="zh-CN">
                <a:solidFill>
                  <a:srgbClr val="000000"/>
                </a:solidFill>
                <a:latin typeface="Arial" charset="0"/>
                <a:sym typeface="Arial" charset="0"/>
              </a:rPr>
              <a:t>The possibility to replace sensors without changing the core of fusion system.</a:t>
            </a:r>
          </a:p>
          <a:p>
            <a:pPr eaLnBrk="1"/>
            <a:r>
              <a:rPr kumimoji="0" lang="en-US" altLang="zh-CN">
                <a:solidFill>
                  <a:srgbClr val="000000"/>
                </a:solidFill>
                <a:latin typeface="Arial" charset="0"/>
                <a:sym typeface="Arial" charset="0"/>
              </a:rPr>
              <a:t>Centralized sensor fusion provides more accurate  tracking results since no information is lost, compare to tracking to tracking fusion.</a:t>
            </a:r>
          </a:p>
          <a:p>
            <a:pPr eaLnBrk="1"/>
            <a:r>
              <a:rPr kumimoji="0" lang="en-US" altLang="zh-CN">
                <a:solidFill>
                  <a:srgbClr val="000000"/>
                </a:solidFill>
                <a:latin typeface="Arial" charset="0"/>
                <a:sym typeface="Arial" charset="0"/>
              </a:rPr>
              <a:t>A modular sensor fusion system with generic interfaces.</a:t>
            </a:r>
          </a:p>
        </p:txBody>
      </p:sp>
      <p:pic>
        <p:nvPicPr>
          <p:cNvPr id="2867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pPr eaLnBrk="1"/>
            <a:r>
              <a:rPr kumimoji="0" lang="en-US" altLang="zh-CN">
                <a:solidFill>
                  <a:srgbClr val="2265D9"/>
                </a:solidFill>
              </a:rPr>
              <a:t>System Setup</a:t>
            </a:r>
          </a:p>
        </p:txBody>
      </p:sp>
      <p:sp>
        <p:nvSpPr>
          <p:cNvPr id="29698" name="Rectangle 2"/>
          <p:cNvSpPr>
            <a:spLocks noGrp="1" noChangeArrowheads="1"/>
          </p:cNvSpPr>
          <p:nvPr>
            <p:ph type="body" idx="1"/>
          </p:nvPr>
        </p:nvSpPr>
        <p:spPr/>
        <p:txBody>
          <a:bodyPr/>
          <a:lstStyle/>
          <a:p>
            <a:pPr marL="736600" indent="-533400" eaLnBrk="1"/>
            <a:r>
              <a:rPr kumimoji="0" lang="en-US" altLang="zh-CN">
                <a:solidFill>
                  <a:srgbClr val="000000"/>
                </a:solidFill>
                <a:latin typeface="Arial" charset="0"/>
                <a:sym typeface="Arial" charset="0"/>
              </a:rPr>
              <a:t>The car modification: </a:t>
            </a:r>
          </a:p>
          <a:p>
            <a:pPr marL="736600" indent="-533400" eaLnBrk="1">
              <a:spcBef>
                <a:spcPts val="1800"/>
              </a:spcBef>
              <a:buClrTx/>
              <a:buSzPct val="100000"/>
              <a:buFontTx/>
              <a:buAutoNum type="arabicPeriod"/>
            </a:pPr>
            <a:r>
              <a:rPr kumimoji="0" lang="en-US" altLang="zh-CN" sz="3000">
                <a:solidFill>
                  <a:srgbClr val="000000"/>
                </a:solidFill>
                <a:latin typeface="Arial" charset="0"/>
                <a:sym typeface="Arial" charset="0"/>
              </a:rPr>
              <a:t>Steer by wire; </a:t>
            </a:r>
          </a:p>
          <a:p>
            <a:pPr marL="736600" indent="-533400" eaLnBrk="1">
              <a:spcBef>
                <a:spcPts val="1800"/>
              </a:spcBef>
              <a:buClrTx/>
              <a:buSzPct val="100000"/>
              <a:buFontTx/>
              <a:buAutoNum type="arabicPeriod"/>
            </a:pPr>
            <a:r>
              <a:rPr kumimoji="0" lang="en-US" altLang="zh-CN" sz="3000">
                <a:solidFill>
                  <a:srgbClr val="000000"/>
                </a:solidFill>
                <a:latin typeface="Arial" charset="0"/>
                <a:sym typeface="Arial" charset="0"/>
              </a:rPr>
              <a:t>Modification of the ESP control unit enables to directly specify brake and acceleration torque via CAN bus; </a:t>
            </a:r>
          </a:p>
          <a:p>
            <a:pPr marL="736600" indent="-533400" eaLnBrk="1">
              <a:spcBef>
                <a:spcPts val="1800"/>
              </a:spcBef>
              <a:buClrTx/>
              <a:buSzPct val="100000"/>
              <a:buFontTx/>
              <a:buAutoNum type="arabicPeriod"/>
            </a:pPr>
            <a:r>
              <a:rPr kumimoji="0" lang="en-US" altLang="zh-CN" sz="3000">
                <a:solidFill>
                  <a:srgbClr val="000000"/>
                </a:solidFill>
                <a:latin typeface="Arial" charset="0"/>
                <a:sym typeface="Arial" charset="0"/>
              </a:rPr>
              <a:t>Torque control by a closed-loop controller on a dSpace real-time system;</a:t>
            </a:r>
          </a:p>
          <a:p>
            <a:pPr marL="736600" indent="-533400" eaLnBrk="1">
              <a:spcBef>
                <a:spcPts val="1800"/>
              </a:spcBef>
              <a:buClrTx/>
              <a:buSzPct val="100000"/>
              <a:buFontTx/>
              <a:buAutoNum type="arabicPeriod"/>
            </a:pPr>
            <a:r>
              <a:rPr kumimoji="0" lang="en-US" altLang="zh-CN" sz="3000">
                <a:solidFill>
                  <a:srgbClr val="000000"/>
                </a:solidFill>
                <a:latin typeface="Arial" charset="0"/>
                <a:sym typeface="Arial" charset="0"/>
              </a:rPr>
              <a:t>The dSpace system is responsible for synchronization of the sensor measurements </a:t>
            </a:r>
          </a:p>
        </p:txBody>
      </p:sp>
      <p:pic>
        <p:nvPicPr>
          <p:cNvPr id="2969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eaLnBrk="1"/>
            <a:r>
              <a:rPr kumimoji="0" lang="en-US" altLang="zh-CN">
                <a:solidFill>
                  <a:srgbClr val="2265D9"/>
                </a:solidFill>
              </a:rPr>
              <a:t>System Setup</a:t>
            </a:r>
          </a:p>
        </p:txBody>
      </p:sp>
      <p:sp>
        <p:nvSpPr>
          <p:cNvPr id="30722" name="Rectangle 2"/>
          <p:cNvSpPr>
            <a:spLocks noGrp="1" noChangeArrowheads="1"/>
          </p:cNvSpPr>
          <p:nvPr>
            <p:ph type="body" idx="1"/>
          </p:nvPr>
        </p:nvSpPr>
        <p:spPr>
          <a:xfrm>
            <a:off x="508000" y="1852613"/>
            <a:ext cx="11988800" cy="6872287"/>
          </a:xfrm>
        </p:spPr>
        <p:txBody>
          <a:bodyPr/>
          <a:lstStyle/>
          <a:p>
            <a:pPr eaLnBrk="1"/>
            <a:r>
              <a:rPr kumimoji="0" lang="en-US" altLang="zh-CN">
                <a:solidFill>
                  <a:srgbClr val="000000"/>
                </a:solidFill>
                <a:latin typeface="Arial" charset="0"/>
                <a:sym typeface="Arial" charset="0"/>
              </a:rPr>
              <a:t>Sensor setup: cameras (blue, 1 front, 2 rear), laser scanners (red, 3 front, 1 rear), radar sensors (green, 1 front FMCW, 1 rear LRR, 2 rear MRR)</a:t>
            </a:r>
          </a:p>
          <a:p>
            <a:pPr eaLnBrk="1"/>
            <a:endParaRPr kumimoji="0" lang="en-US" altLang="zh-CN"/>
          </a:p>
          <a:p>
            <a:pPr eaLnBrk="1"/>
            <a:endParaRPr kumimoji="0" lang="en-US" altLang="zh-CN"/>
          </a:p>
          <a:p>
            <a:pPr eaLnBrk="1"/>
            <a:endParaRPr kumimoji="0" lang="en-US" altLang="zh-CN"/>
          </a:p>
          <a:p>
            <a:pPr eaLnBrk="1"/>
            <a:endParaRPr kumimoji="0" lang="zh-CN" altLang="en-US"/>
          </a:p>
        </p:txBody>
      </p:sp>
      <p:pic>
        <p:nvPicPr>
          <p:cNvPr id="30723"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4500563"/>
            <a:ext cx="10034587"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p:txBody>
          <a:bodyPr/>
          <a:lstStyle/>
          <a:p>
            <a:pPr eaLnBrk="1"/>
            <a:r>
              <a:rPr kumimoji="0" lang="en-US" altLang="zh-CN">
                <a:solidFill>
                  <a:srgbClr val="2265D9"/>
                </a:solidFill>
              </a:rPr>
              <a:t>Environment Perception</a:t>
            </a:r>
          </a:p>
        </p:txBody>
      </p:sp>
      <p:pic>
        <p:nvPicPr>
          <p:cNvPr id="31746"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2463800"/>
            <a:ext cx="10021887"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p:txBody>
          <a:bodyPr/>
          <a:lstStyle/>
          <a:p>
            <a:pPr eaLnBrk="1"/>
            <a:r>
              <a:rPr kumimoji="0" lang="en-US" altLang="zh-CN">
                <a:solidFill>
                  <a:srgbClr val="2265D9"/>
                </a:solidFill>
              </a:rPr>
              <a:t>Grid Mapping System</a:t>
            </a:r>
          </a:p>
        </p:txBody>
      </p:sp>
      <p:sp>
        <p:nvSpPr>
          <p:cNvPr id="32770" name="Rectangle 2"/>
          <p:cNvSpPr>
            <a:spLocks noGrp="1" noChangeArrowheads="1"/>
          </p:cNvSpPr>
          <p:nvPr>
            <p:ph type="body" idx="1"/>
          </p:nvPr>
        </p:nvSpPr>
        <p:spPr/>
        <p:txBody>
          <a:bodyPr/>
          <a:lstStyle/>
          <a:p>
            <a:pPr marL="398463" indent="-398463" defTabSz="571500" eaLnBrk="1">
              <a:spcBef>
                <a:spcPts val="1700"/>
              </a:spcBef>
            </a:pPr>
            <a:endParaRPr kumimoji="0" lang="en-US" altLang="zh-CN" sz="2900">
              <a:solidFill>
                <a:srgbClr val="000000"/>
              </a:solidFill>
              <a:latin typeface="Arial" charset="0"/>
              <a:sym typeface="Arial" charset="0"/>
            </a:endParaRPr>
          </a:p>
          <a:p>
            <a:pPr marL="398463" indent="-398463" defTabSz="571500" eaLnBrk="1">
              <a:spcBef>
                <a:spcPts val="1700"/>
              </a:spcBef>
            </a:pPr>
            <a:endParaRPr kumimoji="0" lang="en-US" altLang="zh-CN" sz="2900">
              <a:solidFill>
                <a:srgbClr val="000000"/>
              </a:solidFill>
              <a:latin typeface="Arial" charset="0"/>
              <a:sym typeface="Arial" charset="0"/>
            </a:endParaRPr>
          </a:p>
          <a:p>
            <a:pPr marL="398463" indent="-398463" defTabSz="571500" eaLnBrk="1">
              <a:spcBef>
                <a:spcPts val="1700"/>
              </a:spcBef>
            </a:pPr>
            <a:endParaRPr kumimoji="0" lang="en-US" altLang="zh-CN" sz="2900">
              <a:solidFill>
                <a:srgbClr val="000000"/>
              </a:solidFill>
              <a:latin typeface="Arial" charset="0"/>
              <a:sym typeface="Arial" charset="0"/>
            </a:endParaRPr>
          </a:p>
          <a:p>
            <a:pPr marL="398463" indent="-398463" defTabSz="571500" eaLnBrk="1">
              <a:spcBef>
                <a:spcPts val="1700"/>
              </a:spcBef>
            </a:pPr>
            <a:endParaRPr kumimoji="0" lang="en-US" altLang="zh-CN" sz="2900">
              <a:solidFill>
                <a:srgbClr val="000000"/>
              </a:solidFill>
              <a:latin typeface="Arial" charset="0"/>
              <a:sym typeface="Arial" charset="0"/>
            </a:endParaRPr>
          </a:p>
          <a:p>
            <a:pPr marL="398463" indent="-398463" defTabSz="571500" eaLnBrk="1">
              <a:spcBef>
                <a:spcPts val="1700"/>
              </a:spcBef>
            </a:pPr>
            <a:endParaRPr kumimoji="0" lang="en-US" altLang="zh-CN" sz="2900">
              <a:solidFill>
                <a:srgbClr val="000000"/>
              </a:solidFill>
              <a:latin typeface="Arial" charset="0"/>
              <a:sym typeface="Arial" charset="0"/>
            </a:endParaRPr>
          </a:p>
          <a:p>
            <a:pPr marL="398463" indent="-398463" defTabSz="571500" eaLnBrk="1">
              <a:spcBef>
                <a:spcPts val="1700"/>
              </a:spcBef>
            </a:pPr>
            <a:endParaRPr kumimoji="0" lang="en-US" altLang="zh-CN" sz="2900">
              <a:solidFill>
                <a:srgbClr val="000000"/>
              </a:solidFill>
              <a:latin typeface="Arial" charset="0"/>
              <a:sym typeface="Arial" charset="0"/>
            </a:endParaRPr>
          </a:p>
          <a:p>
            <a:pPr marL="398463" indent="-398463" defTabSz="571500" eaLnBrk="1">
              <a:spcBef>
                <a:spcPts val="1700"/>
              </a:spcBef>
            </a:pPr>
            <a:endParaRPr kumimoji="0" lang="en-US" altLang="zh-CN" sz="2900">
              <a:solidFill>
                <a:srgbClr val="000000"/>
              </a:solidFill>
              <a:latin typeface="Arial" charset="0"/>
              <a:sym typeface="Arial" charset="0"/>
            </a:endParaRPr>
          </a:p>
          <a:p>
            <a:pPr marL="398463" indent="-398463" defTabSz="571500" eaLnBrk="1">
              <a:spcBef>
                <a:spcPts val="2300"/>
              </a:spcBef>
            </a:pPr>
            <a:r>
              <a:rPr kumimoji="0" lang="en-US" altLang="zh-CN" sz="3500">
                <a:solidFill>
                  <a:srgbClr val="000000"/>
                </a:solidFill>
                <a:latin typeface="Arial" charset="0"/>
                <a:sym typeface="Arial" charset="0"/>
              </a:rPr>
              <a:t>The classical occupancy grid mapping approach</a:t>
            </a:r>
          </a:p>
          <a:p>
            <a:pPr marL="398463" indent="-398463" defTabSz="571500" eaLnBrk="1">
              <a:spcBef>
                <a:spcPts val="2300"/>
              </a:spcBef>
            </a:pPr>
            <a:r>
              <a:rPr kumimoji="0" lang="en-US" altLang="zh-CN" sz="3500">
                <a:solidFill>
                  <a:srgbClr val="000000"/>
                </a:solidFill>
                <a:latin typeface="Arial" charset="0"/>
                <a:sym typeface="Arial" charset="0"/>
              </a:rPr>
              <a:t>Data from the three laser scanners</a:t>
            </a:r>
          </a:p>
        </p:txBody>
      </p:sp>
      <p:pic>
        <p:nvPicPr>
          <p:cNvPr id="32771"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2178050"/>
            <a:ext cx="10990262"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pPr algn="l" eaLnBrk="1"/>
            <a:r>
              <a:rPr kumimoji="0" lang="en-US" altLang="zh-CN" sz="5600">
                <a:solidFill>
                  <a:srgbClr val="2265D9"/>
                </a:solidFill>
              </a:rPr>
              <a:t>Occupancy Grid Mapping</a:t>
            </a:r>
          </a:p>
        </p:txBody>
      </p:sp>
      <p:sp>
        <p:nvSpPr>
          <p:cNvPr id="33794" name="Rectangle 2"/>
          <p:cNvSpPr>
            <a:spLocks noGrp="1" noChangeArrowheads="1"/>
          </p:cNvSpPr>
          <p:nvPr>
            <p:ph type="body" idx="1"/>
          </p:nvPr>
        </p:nvSpPr>
        <p:spPr>
          <a:xfrm>
            <a:off x="508000" y="2884488"/>
            <a:ext cx="11988800" cy="6096000"/>
          </a:xfrm>
        </p:spPr>
        <p:txBody>
          <a:bodyPr/>
          <a:lstStyle/>
          <a:p>
            <a:pPr eaLnBrk="1"/>
            <a:endParaRPr kumimoji="0" lang="en-US" altLang="zh-CN"/>
          </a:p>
          <a:p>
            <a:pPr eaLnBrk="1"/>
            <a:r>
              <a:rPr kumimoji="0" lang="en-US" altLang="zh-CN" sz="2900"/>
              <a:t>Cells: empty, occupied, unknown</a:t>
            </a:r>
          </a:p>
          <a:p>
            <a:pPr eaLnBrk="1"/>
            <a:r>
              <a:rPr kumimoji="0" lang="en-US" altLang="zh-CN" sz="2900"/>
              <a:t>ideal states</a:t>
            </a:r>
          </a:p>
          <a:p>
            <a:pPr eaLnBrk="1"/>
            <a:r>
              <a:rPr kumimoji="0" lang="en-US" altLang="zh-CN" sz="2900"/>
              <a:t>gaussian sensor </a:t>
            </a:r>
          </a:p>
        </p:txBody>
      </p:sp>
      <p:pic>
        <p:nvPicPr>
          <p:cNvPr id="33795"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0413" y="2193925"/>
            <a:ext cx="4391025"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descr="pasted-image.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150" y="7680325"/>
            <a:ext cx="473551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descr="pasted-image.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23038" y="2209800"/>
            <a:ext cx="6145212" cy="655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pPr algn="l" eaLnBrk="1"/>
            <a:r>
              <a:rPr kumimoji="0" lang="en-US" altLang="zh-CN" sz="5600">
                <a:solidFill>
                  <a:srgbClr val="2265D9"/>
                </a:solidFill>
              </a:rPr>
              <a:t>Occupancy Grid Mapping</a:t>
            </a:r>
          </a:p>
        </p:txBody>
      </p:sp>
      <p:sp>
        <p:nvSpPr>
          <p:cNvPr id="34818" name="Text Box 2"/>
          <p:cNvSpPr txBox="1">
            <a:spLocks/>
          </p:cNvSpPr>
          <p:nvPr/>
        </p:nvSpPr>
        <p:spPr bwMode="auto">
          <a:xfrm>
            <a:off x="508000" y="3033713"/>
            <a:ext cx="11898313"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spAutoFit/>
          </a:bodyPr>
          <a:lstStyle>
            <a:lvl1pPr marL="390525" indent="-390525" algn="ctr">
              <a:defRPr sz="2400">
                <a:solidFill>
                  <a:srgbClr val="414141"/>
                </a:solidFill>
                <a:latin typeface="Palatino" charset="0"/>
                <a:ea typeface="Palatino" charset="0"/>
                <a:cs typeface="Palatino" charset="0"/>
                <a:sym typeface="Palatino" charset="0"/>
              </a:defRPr>
            </a:lvl1pPr>
            <a:lvl2pPr marL="742950" indent="-285750" algn="ctr">
              <a:defRPr sz="2400">
                <a:solidFill>
                  <a:srgbClr val="414141"/>
                </a:solidFill>
                <a:latin typeface="Palatino" charset="0"/>
                <a:ea typeface="Palatino" charset="0"/>
                <a:cs typeface="Palatino" charset="0"/>
                <a:sym typeface="Palatino" charset="0"/>
              </a:defRPr>
            </a:lvl2pPr>
            <a:lvl3pPr marL="1143000" indent="-228600" algn="ctr">
              <a:defRPr sz="2400">
                <a:solidFill>
                  <a:srgbClr val="414141"/>
                </a:solidFill>
                <a:latin typeface="Palatino" charset="0"/>
                <a:ea typeface="Palatino" charset="0"/>
                <a:cs typeface="Palatino" charset="0"/>
                <a:sym typeface="Palatino" charset="0"/>
              </a:defRPr>
            </a:lvl3pPr>
            <a:lvl4pPr marL="1600200" indent="-228600" algn="ctr">
              <a:defRPr sz="2400">
                <a:solidFill>
                  <a:srgbClr val="414141"/>
                </a:solidFill>
                <a:latin typeface="Palatino" charset="0"/>
                <a:ea typeface="Palatino" charset="0"/>
                <a:cs typeface="Palatino" charset="0"/>
                <a:sym typeface="Palatino" charset="0"/>
              </a:defRPr>
            </a:lvl4pPr>
            <a:lvl5pPr marL="2057400" indent="-228600" algn="ctr">
              <a:defRPr sz="2400">
                <a:solidFill>
                  <a:srgbClr val="414141"/>
                </a:solidFill>
                <a:latin typeface="Palatino" charset="0"/>
                <a:ea typeface="Palatino" charset="0"/>
                <a:cs typeface="Palatino" charset="0"/>
                <a:sym typeface="Palatino" charset="0"/>
              </a:defRPr>
            </a:lvl5pPr>
            <a:lvl6pPr marL="25146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6pPr>
            <a:lvl7pPr marL="29718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7pPr>
            <a:lvl8pPr marL="34290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8pPr>
            <a:lvl9pPr marL="3886200" indent="-228600" algn="ctr" defTabSz="584200" eaLnBrk="0" fontAlgn="base" hangingPunct="0">
              <a:spcBef>
                <a:spcPct val="0"/>
              </a:spcBef>
              <a:spcAft>
                <a:spcPct val="0"/>
              </a:spcAft>
              <a:defRPr sz="2400">
                <a:solidFill>
                  <a:srgbClr val="414141"/>
                </a:solidFill>
                <a:latin typeface="Palatino" charset="0"/>
                <a:ea typeface="Palatino" charset="0"/>
                <a:cs typeface="Palatino" charset="0"/>
                <a:sym typeface="Palatino" charset="0"/>
              </a:defRPr>
            </a:lvl9pPr>
          </a:lstStyle>
          <a:p>
            <a:pPr algn="l" eaLnBrk="1">
              <a:spcBef>
                <a:spcPts val="1800"/>
              </a:spcBef>
              <a:buClr>
                <a:srgbClr val="929292"/>
              </a:buClr>
              <a:buSzPct val="60000"/>
              <a:buFont typeface="Zapf Dingbats" charset="0"/>
              <a:buChar char="❖"/>
            </a:pPr>
            <a:r>
              <a:rPr lang="en-US" altLang="zh-CN" sz="3000">
                <a:solidFill>
                  <a:srgbClr val="000000"/>
                </a:solidFill>
                <a:latin typeface="Arial" charset="0"/>
                <a:ea typeface="Arial" charset="0"/>
                <a:cs typeface="Arial" charset="0"/>
                <a:sym typeface="Arial" charset="0"/>
              </a:rPr>
              <a:t>Vehicle position</a:t>
            </a:r>
            <a:r>
              <a:rPr lang="zh-CN" altLang="en-US" sz="3000">
                <a:solidFill>
                  <a:srgbClr val="000000"/>
                </a:solidFill>
                <a:latin typeface="Arial" charset="0"/>
                <a:ea typeface="Arial" charset="0"/>
                <a:cs typeface="Arial" charset="0"/>
                <a:sym typeface="Arial" charset="0"/>
              </a:rPr>
              <a:t>：</a:t>
            </a:r>
            <a:r>
              <a:rPr lang="en-US" altLang="zh-CN" sz="3000">
                <a:solidFill>
                  <a:srgbClr val="000000"/>
                </a:solidFill>
                <a:latin typeface="Arial" charset="0"/>
                <a:ea typeface="Arial" charset="0"/>
                <a:cs typeface="Arial" charset="0"/>
                <a:sym typeface="Arial" charset="0"/>
              </a:rPr>
              <a:t>RTK + differential GPS</a:t>
            </a:r>
            <a:r>
              <a:rPr lang="zh-CN" altLang="en-US" sz="3000">
                <a:solidFill>
                  <a:srgbClr val="000000"/>
                </a:solidFill>
                <a:latin typeface="Arial" charset="0"/>
                <a:ea typeface="Arial" charset="0"/>
                <a:cs typeface="Arial" charset="0"/>
                <a:sym typeface="Arial" charset="0"/>
              </a:rPr>
              <a:t>，</a:t>
            </a:r>
            <a:r>
              <a:rPr lang="en-US" altLang="zh-CN" sz="3000">
                <a:solidFill>
                  <a:srgbClr val="000000"/>
                </a:solidFill>
                <a:latin typeface="Arial" charset="0"/>
                <a:ea typeface="Arial" charset="0"/>
                <a:cs typeface="Arial" charset="0"/>
                <a:sym typeface="Arial" charset="0"/>
              </a:rPr>
              <a:t> dead reckoning formulation</a:t>
            </a:r>
            <a:r>
              <a:rPr lang="zh-CN" altLang="en-US" sz="3000">
                <a:solidFill>
                  <a:srgbClr val="000000"/>
                </a:solidFill>
                <a:latin typeface="Arial" charset="0"/>
                <a:ea typeface="Arial" charset="0"/>
                <a:cs typeface="Arial" charset="0"/>
                <a:sym typeface="Arial" charset="0"/>
              </a:rPr>
              <a:t>（航迹测算）</a:t>
            </a:r>
            <a:endParaRPr lang="en-US" altLang="zh-CN" sz="3000">
              <a:solidFill>
                <a:srgbClr val="000000"/>
              </a:solidFill>
              <a:latin typeface="Arial" charset="0"/>
              <a:ea typeface="Arial" charset="0"/>
              <a:cs typeface="Arial" charset="0"/>
              <a:sym typeface="Arial" charset="0"/>
            </a:endParaRPr>
          </a:p>
          <a:p>
            <a:pPr algn="l" eaLnBrk="1">
              <a:spcBef>
                <a:spcPts val="1800"/>
              </a:spcBef>
              <a:buClr>
                <a:srgbClr val="929292"/>
              </a:buClr>
              <a:buSzPct val="60000"/>
              <a:buFont typeface="Zapf Dingbats" charset="0"/>
              <a:buChar char="❖"/>
            </a:pPr>
            <a:r>
              <a:rPr lang="en-US" altLang="zh-CN" sz="3000">
                <a:solidFill>
                  <a:srgbClr val="000000"/>
                </a:solidFill>
                <a:latin typeface="Arial" charset="0"/>
                <a:ea typeface="Arial" charset="0"/>
                <a:cs typeface="Arial" charset="0"/>
                <a:sym typeface="Arial" charset="0"/>
              </a:rPr>
              <a:t>Inverse Sensor Model</a:t>
            </a:r>
            <a:r>
              <a:rPr lang="zh-CN" altLang="en-US" sz="3000">
                <a:solidFill>
                  <a:srgbClr val="000000"/>
                </a:solidFill>
                <a:latin typeface="Arial" charset="0"/>
                <a:ea typeface="Arial" charset="0"/>
                <a:cs typeface="Arial" charset="0"/>
                <a:sym typeface="Arial" charset="0"/>
              </a:rPr>
              <a:t>：</a:t>
            </a:r>
            <a:r>
              <a:rPr lang="en-US" altLang="zh-CN" sz="3000">
                <a:solidFill>
                  <a:srgbClr val="000000"/>
                </a:solidFill>
                <a:latin typeface="Arial" charset="0"/>
                <a:ea typeface="Arial" charset="0"/>
                <a:cs typeface="Arial" charset="0"/>
                <a:sym typeface="Arial" charset="0"/>
              </a:rPr>
              <a:t>each grid cell c has its state (occupancy probability), which is the measurement from a camera or a laser sensor. The state of cell c: </a:t>
            </a:r>
            <a:r>
              <a:rPr lang="en-US" altLang="zh-CN" sz="3000" i="1">
                <a:solidFill>
                  <a:srgbClr val="000000"/>
                </a:solidFill>
                <a:latin typeface="Arial" charset="0"/>
                <a:ea typeface="Arial" charset="0"/>
                <a:cs typeface="Arial" charset="0"/>
                <a:sym typeface="Arial" charset="0"/>
              </a:rPr>
              <a:t>m(c)</a:t>
            </a:r>
            <a:endParaRPr lang="en-US" altLang="zh-CN" sz="3000">
              <a:solidFill>
                <a:srgbClr val="000000"/>
              </a:solidFill>
              <a:latin typeface="Arial" charset="0"/>
              <a:ea typeface="Arial" charset="0"/>
              <a:cs typeface="Arial" charset="0"/>
              <a:sym typeface="Arial" charset="0"/>
            </a:endParaRPr>
          </a:p>
          <a:p>
            <a:pPr algn="l" eaLnBrk="1">
              <a:spcBef>
                <a:spcPts val="1800"/>
              </a:spcBef>
              <a:buClr>
                <a:srgbClr val="929292"/>
              </a:buClr>
              <a:buSzPct val="60000"/>
              <a:buFont typeface="Zapf Dingbats" charset="0"/>
              <a:buChar char="❖"/>
            </a:pPr>
            <a:r>
              <a:rPr lang="en-US" altLang="zh-CN" sz="3000">
                <a:solidFill>
                  <a:srgbClr val="000000"/>
                </a:solidFill>
                <a:latin typeface="Arial" charset="0"/>
                <a:ea typeface="Arial" charset="0"/>
                <a:cs typeface="Arial" charset="0"/>
                <a:sym typeface="Arial" charset="0"/>
              </a:rPr>
              <a:t>Combination</a:t>
            </a:r>
            <a:r>
              <a:rPr lang="zh-CN" altLang="en-US" sz="3000">
                <a:solidFill>
                  <a:srgbClr val="000000"/>
                </a:solidFill>
                <a:latin typeface="Arial" charset="0"/>
                <a:ea typeface="Arial" charset="0"/>
                <a:cs typeface="Arial" charset="0"/>
                <a:sym typeface="Arial" charset="0"/>
              </a:rPr>
              <a:t>：</a:t>
            </a:r>
            <a:r>
              <a:rPr lang="en-US" altLang="zh-CN" sz="3000">
                <a:solidFill>
                  <a:srgbClr val="000000"/>
                </a:solidFill>
                <a:latin typeface="Arial" charset="0"/>
                <a:ea typeface="Arial" charset="0"/>
                <a:cs typeface="Arial" charset="0"/>
                <a:sym typeface="Arial" charset="0"/>
              </a:rPr>
              <a:t>Bayesian inference or </a:t>
            </a:r>
            <a:r>
              <a:rPr lang="en-US" altLang="zh-CN" sz="3000">
                <a:solidFill>
                  <a:srgbClr val="2265D9"/>
                </a:solidFill>
                <a:latin typeface="Arial" charset="0"/>
                <a:ea typeface="Arial" charset="0"/>
                <a:cs typeface="Arial" charset="0"/>
                <a:sym typeface="Arial" charset="0"/>
              </a:rPr>
              <a:t>the Dempster-Shafer rule</a:t>
            </a:r>
            <a:r>
              <a:rPr lang="en-US" altLang="zh-CN" sz="3000">
                <a:solidFill>
                  <a:srgbClr val="000000"/>
                </a:solidFill>
                <a:latin typeface="Arial" charset="0"/>
                <a:ea typeface="Arial" charset="0"/>
                <a:cs typeface="Arial" charset="0"/>
                <a:sym typeface="Arial" charset="0"/>
              </a:rPr>
              <a:t>.</a:t>
            </a:r>
          </a:p>
        </p:txBody>
      </p:sp>
      <p:pic>
        <p:nvPicPr>
          <p:cNvPr id="34819" name="Picture 3" descr="pasted-image.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36863" y="6813550"/>
            <a:ext cx="65151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9488" y="271463"/>
            <a:ext cx="13509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
      <a:dk1>
        <a:srgbClr val="C9C3BA"/>
      </a:dk1>
      <a:lt1>
        <a:srgbClr val="414141"/>
      </a:lt1>
      <a:dk2>
        <a:srgbClr val="004141"/>
      </a:dk2>
      <a:lt2>
        <a:srgbClr val="66635F"/>
      </a:lt2>
      <a:accent1>
        <a:srgbClr val="738FAF"/>
      </a:accent1>
      <a:accent2>
        <a:srgbClr val="74B6A8"/>
      </a:accent2>
      <a:accent3>
        <a:srgbClr val="AAB0B0"/>
      </a:accent3>
      <a:accent4>
        <a:srgbClr val="363636"/>
      </a:accent4>
      <a:accent5>
        <a:srgbClr val="BCC6D4"/>
      </a:accent5>
      <a:accent6>
        <a:srgbClr val="68A598"/>
      </a:accent6>
      <a:hlink>
        <a:srgbClr val="0000FF"/>
      </a:hlink>
      <a:folHlink>
        <a:srgbClr val="FF00FF"/>
      </a:folHlink>
    </a:clrScheme>
    <a:fontScheme name="New_Template4">
      <a:majorFont>
        <a:latin typeface="Bodoni SvtyTwo ITC TT-Book"/>
        <a:ea typeface="宋体"/>
        <a:cs typeface="Bodoni SvtyTwo ITC TT-Book"/>
      </a:majorFont>
      <a:minorFont>
        <a:latin typeface="Palatino"/>
        <a:ea typeface="宋体"/>
        <a:cs typeface="Palatino"/>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414141"/>
          </a:solidFill>
          <a:prstDash val="solid"/>
          <a:miter lim="400000"/>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en-US" sz="2400" b="0" i="0" u="none" strike="noStrike" cap="none" normalizeH="0" baseline="0">
            <a:ln>
              <a:noFill/>
            </a:ln>
            <a:solidFill>
              <a:srgbClr val="414141"/>
            </a:solidFill>
            <a:effectLst/>
            <a:latin typeface="Palatino" charset="0"/>
            <a:ea typeface="宋体" charset="0"/>
            <a:cs typeface="Palatino" charset="0"/>
            <a:sym typeface="Palatin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414141"/>
          </a:solidFill>
          <a:prstDash val="solid"/>
          <a:miter lim="400000"/>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en-US" sz="2400" b="0" i="0" u="none" strike="noStrike" cap="none" normalizeH="0" baseline="0">
            <a:ln>
              <a:noFill/>
            </a:ln>
            <a:solidFill>
              <a:srgbClr val="414141"/>
            </a:solidFill>
            <a:effectLst/>
            <a:latin typeface="Palatino" charset="0"/>
            <a:ea typeface="宋体" charset="0"/>
            <a:cs typeface="Palatino" charset="0"/>
            <a:sym typeface="Palatino" charset="0"/>
          </a:defRPr>
        </a:defPPr>
      </a:lstStyle>
    </a:lnDef>
  </a:objectDefaults>
  <a:extraClrSchemeLst/>
</a:theme>
</file>

<file path=ppt/theme/theme2.xml><?xml version="1.0" encoding="utf-8"?>
<a:theme xmlns:a="http://schemas.openxmlformats.org/drawingml/2006/main" name="New_Template4 - 标题与副标题">
  <a:themeElements>
    <a:clrScheme name="">
      <a:dk1>
        <a:srgbClr val="C9C3BA"/>
      </a:dk1>
      <a:lt1>
        <a:srgbClr val="414141"/>
      </a:lt1>
      <a:dk2>
        <a:srgbClr val="004141"/>
      </a:dk2>
      <a:lt2>
        <a:srgbClr val="66635F"/>
      </a:lt2>
      <a:accent1>
        <a:srgbClr val="738FAF"/>
      </a:accent1>
      <a:accent2>
        <a:srgbClr val="74B6A8"/>
      </a:accent2>
      <a:accent3>
        <a:srgbClr val="AAB0B0"/>
      </a:accent3>
      <a:accent4>
        <a:srgbClr val="363636"/>
      </a:accent4>
      <a:accent5>
        <a:srgbClr val="BCC6D4"/>
      </a:accent5>
      <a:accent6>
        <a:srgbClr val="68A598"/>
      </a:accent6>
      <a:hlink>
        <a:srgbClr val="0000FF"/>
      </a:hlink>
      <a:folHlink>
        <a:srgbClr val="FF00FF"/>
      </a:folHlink>
    </a:clrScheme>
    <a:fontScheme name="New_Template4 - 标题与副标题">
      <a:majorFont>
        <a:latin typeface="Bodoni SvtyTwo ITC TT-Book"/>
        <a:ea typeface="宋体"/>
        <a:cs typeface="Bodoni SvtyTwo ITC TT-Book"/>
      </a:majorFont>
      <a:minorFont>
        <a:latin typeface="Palatino"/>
        <a:ea typeface="宋体"/>
        <a:cs typeface="Palatino"/>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414141"/>
          </a:solidFill>
          <a:prstDash val="solid"/>
          <a:miter lim="400000"/>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en-US" sz="2400" b="0" i="0" u="none" strike="noStrike" cap="none" normalizeH="0" baseline="0">
            <a:ln>
              <a:noFill/>
            </a:ln>
            <a:solidFill>
              <a:srgbClr val="414141"/>
            </a:solidFill>
            <a:effectLst/>
            <a:latin typeface="Palatino" charset="0"/>
            <a:ea typeface="宋体" charset="0"/>
            <a:cs typeface="Palatino" charset="0"/>
            <a:sym typeface="Palatin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414141"/>
          </a:solidFill>
          <a:prstDash val="solid"/>
          <a:miter lim="400000"/>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altLang="en-US" sz="2400" b="0" i="0" u="none" strike="noStrike" cap="none" normalizeH="0" baseline="0">
            <a:ln>
              <a:noFill/>
            </a:ln>
            <a:solidFill>
              <a:srgbClr val="414141"/>
            </a:solidFill>
            <a:effectLst/>
            <a:latin typeface="Palatino" charset="0"/>
            <a:ea typeface="宋体" charset="0"/>
            <a:cs typeface="Palatino" charset="0"/>
            <a:sym typeface="Palatino" charset="0"/>
          </a:defRPr>
        </a:defPPr>
      </a:lst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66635F"/>
      </a:dk2>
      <a:lt2>
        <a:srgbClr val="C9C3BA"/>
      </a:lt2>
      <a:accent1>
        <a:srgbClr val="738FAF"/>
      </a:accent1>
      <a:accent2>
        <a:srgbClr val="74B6A8"/>
      </a:accent2>
      <a:accent3>
        <a:srgbClr val="FFFFFF"/>
      </a:accent3>
      <a:accent4>
        <a:srgbClr val="000000"/>
      </a:accent4>
      <a:accent5>
        <a:srgbClr val="BCC6D4"/>
      </a:accent5>
      <a:accent6>
        <a:srgbClr val="68A598"/>
      </a:accent6>
      <a:hlink>
        <a:srgbClr val="0000FF"/>
      </a:hlink>
      <a:folHlink>
        <a:srgbClr val="FF00FF"/>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727</Words>
  <Application>Microsoft Macintosh PowerPoint</Application>
  <PresentationFormat>Custom</PresentationFormat>
  <Paragraphs>108</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Palatino</vt:lpstr>
      <vt:lpstr>Arial</vt:lpstr>
      <vt:lpstr>Bodoni SvtyTwo ITC TT-Book</vt:lpstr>
      <vt:lpstr>宋体</vt:lpstr>
      <vt:lpstr>Zapf Dingbats</vt:lpstr>
      <vt:lpstr>Helvetica Neue</vt:lpstr>
      <vt:lpstr>New_Template4</vt:lpstr>
      <vt:lpstr>New_Template4 - 标题与副标题</vt:lpstr>
      <vt:lpstr>     自动驾驶论文讲坛： 一种模块化的可替代传感器融合办法</vt:lpstr>
      <vt:lpstr>Autonomous Driving at Ulm University</vt:lpstr>
      <vt:lpstr>Introduction</vt:lpstr>
      <vt:lpstr>System Setup</vt:lpstr>
      <vt:lpstr>System Setup</vt:lpstr>
      <vt:lpstr>Environment Perception</vt:lpstr>
      <vt:lpstr>Grid Mapping System</vt:lpstr>
      <vt:lpstr>Occupancy Grid Mapping</vt:lpstr>
      <vt:lpstr>Occupancy Grid Mapping</vt:lpstr>
      <vt:lpstr>PowerPoint Presentation</vt:lpstr>
      <vt:lpstr>Localization System</vt:lpstr>
      <vt:lpstr>Localization</vt:lpstr>
      <vt:lpstr>Localization</vt:lpstr>
      <vt:lpstr>Localization</vt:lpstr>
      <vt:lpstr>Weight with the landmarks</vt:lpstr>
      <vt:lpstr>Object Tracking System</vt:lpstr>
      <vt:lpstr>Multi-Object Tracking</vt:lpstr>
      <vt:lpstr>Vehicle Detection in Monocular Images</vt:lpstr>
      <vt:lpstr>Random Finite Sets</vt:lpstr>
      <vt:lpstr>Environment Model</vt:lpstr>
      <vt:lpstr>Motion Plan</vt:lpstr>
      <vt:lpstr>Results and Conclusion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Driving at Ulm University</dc:title>
  <cp:lastModifiedBy>Zi Ren Teoh</cp:lastModifiedBy>
  <cp:revision>15</cp:revision>
  <dcterms:modified xsi:type="dcterms:W3CDTF">2017-11-09T10:15:42Z</dcterms:modified>
</cp:coreProperties>
</file>