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2" r:id="rId3"/>
    <p:sldId id="393" r:id="rId4"/>
    <p:sldId id="391" r:id="rId5"/>
    <p:sldId id="379" r:id="rId6"/>
    <p:sldId id="380" r:id="rId7"/>
    <p:sldId id="382" r:id="rId8"/>
    <p:sldId id="394" r:id="rId9"/>
    <p:sldId id="383" r:id="rId10"/>
    <p:sldId id="384" r:id="rId11"/>
    <p:sldId id="390" r:id="rId12"/>
    <p:sldId id="385" r:id="rId13"/>
    <p:sldId id="386" r:id="rId14"/>
    <p:sldId id="388" r:id="rId15"/>
    <p:sldId id="389" r:id="rId16"/>
    <p:sldId id="387" r:id="rId17"/>
    <p:sldId id="381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9D9"/>
    <a:srgbClr val="3C85E2"/>
    <a:srgbClr val="AC64D9"/>
    <a:srgbClr val="D961D8"/>
    <a:srgbClr val="217AE2"/>
    <a:srgbClr val="26A8CF"/>
    <a:srgbClr val="47A2CF"/>
    <a:srgbClr val="41B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 autoAdjust="0"/>
    <p:restoredTop sz="86578" autoAdjust="0"/>
  </p:normalViewPr>
  <p:slideViewPr>
    <p:cSldViewPr snapToGrid="0" snapToObjects="1">
      <p:cViewPr varScale="1">
        <p:scale>
          <a:sx n="78" d="100"/>
          <a:sy n="78" d="100"/>
        </p:scale>
        <p:origin x="-1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BAED485-D643-44CF-9035-D13D97B593B5}" type="datetimeFigureOut">
              <a:rPr lang="zh-TW" altLang="en-US"/>
              <a:pPr/>
              <a:t>15/4/29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93936F9-2F4B-45C2-AD2C-13C84F0400A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907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6:59:28.450"/>
    </inkml:context>
    <inkml:brush xml:id="br0">
      <inkml:brushProperty name="width" value="0.10583" units="cm"/>
      <inkml:brushProperty name="height" value="0.10583" units="cm"/>
      <inkml:brushProperty name="color" value="#FF9966"/>
      <inkml:brushProperty name="fitToCurve" value="1"/>
      <inkml:brushProperty name="ignorePressure" value="1"/>
    </inkml:brush>
  </inkml:definitions>
  <inkml:trace contextRef="#ctx0" brushRef="#br0">2481 364 12,'-17'31'11,"17"-31"-1,-11 31-1,6-16-1,5-15 0,-2 21 0,2-21-2,0 0 0,0 0-1,0 0 1,2-28-2,-2 10-1,0-8-2,5-2-1,-5-6 0,-2-2 1,2-2-1,-18 4 1,14 1-1,-14 2 0,7 0 0,-15 2 1,4 7-1,-11 1 0,4 5 0,-4 1 0,-13 5 0,-5 3 0,-8 5 0,-3 6 0,-10 4 0,-5 8 0,-3 8 0,-4 5 0,-1 7 0,-3 9-1,2 6 2,-2 8-2,4 2 1,3 7 0,-1 4 0,3 2-1,-2 3 1,3 5 0,4 4 0,3 0 0,-1 4 0,3 2 0,6 10 0,-1 1 1,9 2-1,2 3 1,2 4 0,5 3 0,-3-7 0,12 6-1,-2-8 1,12 1-1,-2-4 1,3 0-1,6-3 1,3-4-2,10 3 1,-2-7 1,7 0-1,-5-6 1,10-2-1,14-3 2,-1-7-1,4-5 0,6-4 0,5-3 1,0-4-1,10-3 0,-1-6 0,-5-6 0,7-2 0,4-7 0,5-6 0,2-6 0,4-10 0,5-9-1,4-3 1,0-5-1,0-8 1,2-6-1,-4-4 1,-1-6-1,-3-2 0,4-2 1,0-3-1,-3-5 1,-4 3-1,1 2 1,-1-3-1,0-3 0,1 5 1,-6-8-1,-1 2 0,-1-2-1,-3 1 1,3-3 0,-1-3 0,-1-6 0,1-1 0,-5-5 0,0-3 1,-2-6-1,1-1 0,-7-2 0,-1 2 0,-2-5 0,-4 8 0,-1-7 0,-3 8 0,-1 6 1,-4-3-1,-5 6 0,2-3 0,-6 2 0,0-2 0,5 6 0,-10-6 0,8-2 0,1 4 1,1-5-1,-3 3 0,7 2 1,-5 3-1,-8 4 0,10-1 0,-12 5 0,3 0 0,-7 0 0,5-1-1,-4 7 1,0-2-1,1-1 1,-6 3 0,3-2-1,-2 2 1,0 7-1,-2 5 1,-1 0 0,-12 4 0,10 6 0,-8 2 0,-3 4 0,18 15 0,-29-18 0,12 15 0,1 1-1,16 2 0,-28 7 1,28-7-1,-24 19 1,2-5 0,6 3 0,-2 2-1,-1 3 1,-3 1 0,4 2 0,-2 3 0,0 1 0,1 4-1,-3 3 1,2-2 0,2 4 0,-2 3-1,1 2 2,1 4-2,2 1 1,-1 3 0,1 6 0,1 0 0,0 5 0,-1 5 0,5 0 0,-2 0 0,2 3 0,-4-6 0,6 3 1,0-11-1,0 1 0,1 3 0,1-1 0,-2-3 0,3 1 0,3 2 0,-3-1 0,3 2 0,-1 4 0,2-8 0,0-1 0,4 0 0,0-1 1,-2-3-1,4-1 0,-3-4 0,3-3 1,2-1-1,-1-5 0,2 0 1,3-1-1,1-4 0,-2-1 0,4-2 1,-1-1-1,1-6 0,2 2 0,-2-1 0,3-3 0,1-1 1,-4-2-1,3 1 0,2-5 1,1 5-1,-1-5 0,4-4 0,0-2 1,0-2-1,4-3 0,-3-2 0,5 0 1,-1-4-1,-3 1 0,2-4 0,7-7 1,0 6-1,-2-6 0,2 3 0,-4-1 1,4-3-2,0-1 2,0 3-1,-5 2 0,-1-4 0,-1 1 0,3-5 0,-3 4 0,1-1 0,-3-4 0,2-1 0,0 1 0,-1-1 0,-1-1-1,-2-3 1,-2 3 0,4-4 0,-6 1 0,2-1-1,-3-3 1,-1 1-1,3-3 1,-3-1-1,1 1 0,-1-2 0,1 0 0,-6 2-1,3 0 0,-4 2 1,-1 0-1,-4 5 1,4 0 0,-7 3-1,2 4 2,-4 17-1,2-24 1,-2 24-1,0 0 1,-6-19 0,6 19 0,0 0-1,0 0 1,-18 4 0,18-4 0,-17 17-1,17-17 1,-16 29 0,5-12 0,-2 5 0,4-1 0,0 5 0,-6 1 0,11 4 0,-10 2 0,6 0 1,-3 1-1,4 2 0,-2 2 1,2-2 0,1 0-1,-1-3 1,5-1-1,-2-1 1,4 0 0,-2-3 0,2-3-1,0 1 1,0-2-1,2 0 1,0-3-1,2-6 0,-6 1 1,7 5-1,-5-21 1,10 30-1,-7-14 0,5 5 1,1-6-1,4 6 0,-1-2 1,-12-19-1,32 32 0,-14-23 0,0 1 0,4-3 0,-3-2 0,3 0 0,-2-3 0,2 1 1,-2-1-1,4-4 0,-1 1 0,3-3 0,-2-1 1,2-2-1,-1 0 0,1-3 0,0 0 1,-1-2-1,-3-5 0,4 1 0,5 1 0,-3-4 0,-1 2 0,2 1 0,-1-3 0,-3 0 0,3 7 0,-1-8 0,-3-1 0,0 4 0,-4-7 0,2 0 0,-2-2 0,1 4 0,-1-8 0,-2 3 0,-1 1 0,-3-3 0,1-2 0,-2 0 0,0-2 0,-3 2 0,1 1 0,-3-3 0,1 4 0,-2-2 0,2 5 0,-7 0 0,7 6 0,-7 2 0,-2 18 0,4-29 0,-4 29 0,-4-15 0,4 15 0,0 0 0,0 0-1,-18 3 1,18-3 0,-18 16 0,18-16-1,-24 27 1,11-6 0,0-1 0,0 1 0,2 3 0,2-2 0,0 4 0,0-2 1,0 4-1,0-3 0,-1 1 0,3 0 0,2 0 0,-5 1 0,3-1 0,0 3 0,1-6 0,3 1 0,-1-2 1,2 2-1,2-2 0,0-1 0,2-2 0,2 2 0,1-6 0,1 2 1,-1 2-1,-5-19 0,15 31 1,-15-31-1,18 22 1,-18-22-1,24 31 1,-24-31-1,31 24 0,-14-12 1,1-3-1,4 6 0,-2-9 0,7-1 1,1-4-1,1-2 0,2 1 0,2 0 0,2-5 0,0-1 0,0 1 0,-2 0 1,3-3-1,-4-4 0,2 1 0,-2 1 0,2-6 0,-2 1 0,1-1 0,0 1 0,-2 0 0,0 1 0,0-5 0,0 2 0,-7 3 0,7-7 1,-2 2-2,-1-1 2,1-3-1,1 3 0,-5-2 0,3-1 0,5-1 0,-8 0 0,-1 0 0,-2-5 0,2 0 0,-2-1 0,-4-1 0,2 2 0,-3-2 0,-4 4 0,-4-4 0,0 5 0,-2 0 0,-1 6 0,-2-4 0,-1 1 0,-3 3 0,2 4 0,-2 1 0,0 15 0,-5-24 0,5 24 0,-10-18 0,10 18 0,0 0 0,-22-10-1,22 10 1,-20-2 0,20 2 0,-22 4 0,22-4 0,-25 10 0,25-10 0,-33 16 0,33-16-1,-28 24 1,28-24 0,-27 29 1,12-10-2,0-2 1,-1 4 0,5-2 0,-4 3 0,1-1 0,-7 1 1,9 2-2,-7-2 2,-3 4-2,6 0 2,-1 5-2,3-4 2,-1 1-1,13-2-1,-11-1 1,10 1 0,3-4 0,-2 1 0,2-4 0,-4 0 0,4-1 0,2 1 0,-2 0 0,2-2 0,7 1 1,-4 1-1,6-2 0,-11-17 0,30 26 0,-14-20 0,6 5 1,-3-1-1,-1-5 0,6 2 0,0-5 0,-1-2 0,3 0 0,0 0 0,1-2 0,2-7 0,4 6 0,2-6 0,0 1-1,2 3 2,1-4-1,1 0 0,1-3 0,0 0 0,3-3 0,-3-1 0,0-4 0,-1 3 0,-3-7 0,1 3 0,-4-1 0,4-4 0,-10 0 0,1 0 0,1-5 0,-5-1 0,1-3 0,-1-1 0,-2 4 0,0-4 0,-5 1 0,1 1 0,2 5 0,-7-1 0,3 8 0,-8-2 0,5 7 0,-1 0 0,-12 17 0,30-23 0,-30 23 0,20-15 0,-20 15 0,20-5 0,-20 5 0,0 0 0,17 1-1,-17-1 1,0 0 0,11 21 0,-11-21 0,7 21 0,-7-21 0,7 31 0,-3-13 0,0 0 1,-1 6-1,1 0 0,1 3 1,1 2-1,-1 2 1,3 0-1,-1-1 1,2 4 0,2 0-1,2-1 1,2-2 0,-1 2-1,5-1 1,-1-1-1,2 2 1,-2-4-1,1 2 1,-3-7 0,-1 3-1,-4-1 1,-4 3-1,-1-1 1,-4-6-1,-6 4 0,-3-5 1,-6-1-1,0 1 1,-4-6-1,-1-4 0,0-1 0,-2 0 0,1-5 0,-3 1 0,4-1 0,-4 0 0,-2-5 1,0 0-1,-5-3 0,0-3 0,-2-1 0,-2-1 0,-2-4 0,0 2 0,-4-6 0,5 4 0,2-2 0,1 2-1,-2-1 1,2-6 0,4 1 0,1-2 0,2 1 0,2 2 0,4-2-1,1 2 1,5-4 0,12 21-1,-19-26 1,19 26 0,-9-20 0,9 20-1,0-16 1,0 16 0,0 0 0,0 0-1,0 0 1,0 0 0,17 0-1,-17 0 1,16 16 0,-16-16 0,22 22 0,-5-8 0,3-4 0,0 2 0,2 2 1,2-4-1,1 6 0,3-11 0,1 5 1,-1 4-1,1-2 0,6 2 1,1-8-2,3 5 2,-2-6-2,3 5 2,2-5-2,2-5 2,2 0-2,-4-10 1,2 5 0,0-2 0,2-2 1,0-1-2,-1-2 1,1 2 0,0-4 0,-2 4 0,0-7 1,2 1-1,-2-3 0,-4 0 0,2-1 0,0-4 0,-3-2 0,3-3 0,-4-2 0,-3-9 0,-2 2 0,-7-8 0,0 0 0,3-6 0,-3 4 0,-3-4 0,-2-3 0,-1 4 0,-2-3 0,4 3 0,-2-6 0,-7-3 0,2-4 0,-3 3-1,5 0 1,-4-2 0,-2 1 0,-2 2-1,0 3 1,-5 6-1,1 4 1,-1 3 0,-4 7-1,0 3 1,0 3 0,2 9 0,-4 3 0,0 3 0,2 16 0,0-17 0,0 17 0,0 0-1,0 0 1,-16 14 0,16-14 0,-17 34-1,4-10 1,0 7 0,1 4 0,-1 3 0,-2 1 1,-1 2-1,-5-1 0,-1 3 0,10 0 1,-10 3-1,5-3 1,3 3-1,-3 1 0,-1 3 1,7 0-1,3 1 1,-6 1-1,1-1 0,2 1 0,-2-1 0,2 6 0,4-5 0,-1-4 1,3 2-1,1-4 0,1-5 0,1 0 0,2-8 0,2-4 0,-1 2 0,-1-5 0,4-5 0,2-1 0,-3 1 0,1-2 0,1-2 0,3 0 0,-8-17 0,13 28 0,-13-28 1,16 24-1,-16-24 0,22 19 0,-22-19 0,18 12 0,-18-12 0,0 0 0,32 13 0,-16-13 0,2 6 0,4-10 0,2 8 0,-4-4 0,11-4 0,-5 4 0,-6-2 0,0 2 0,-1-5 0,5 0 0,-8-3 0,4 1 0,-1-4-1,1 1 1,-2-5 0,2-1 0,-1 1 0,-3-1 0,0-1 0,3-4-1,-3 1 1,1-1 0,1-3-1,-1-2 1,3-1 0,-4-2-1,1-4 1,-3 4-1,3-6 1,1 3 0,-1-1-1,1 4 1,-1 0 0,-3 1-1,3 2 1,-1 1 0,-3 4 0,0 0 0,2 1-1,-6-1 1,0 6 0,-2-1 1,-7 16-1,13-26 0,-13 26 0,13-22 0,-13 22 0,0 0 0,7-19 0,-7 19 0,0 0 0,0 0 0,0 0 0,0 0-1,0 0 1,-16 4 0,16-4 0,-17 15 0,17-15 0,-24 24 0,24-24 0,-23 31 0,8-14 0,4 6 0,0-1 0,0 0 0,0-1 0,2 3 0,1 0 0,-1 2 1,0-1-1,2 3 0,-1-2 0,5 1 1,-5 1-1,5-1 0,-1 1 0,0-6 0,4 4 0,0-6 0,4 5 0,-2-8 1,3 2-1,-1-2 0,3 0 0,1 0 0,-8-17 0,22 29 0,-22-29 0,27 28 0,-27-28 1,35 22-1,-17-11 1,3-5-1,-1 1 1,2-2 0,-2-3-1,4 2 1,-2-6 0,0 2-1,0-4 1,1-1 0,-2-2-1,2-1 1,1 1-1,-2-3 0,0-2 1,2 0-1,-2-4 0,2 2 0,3 1 0,-1-1 0,3-3 0,-1 1 0,3-3 0,2 0 0,0-1 0,-4-1 0,1-3 0,-1 2 0,-2-7 0,1 1 0,-3-3 0,3 0 0,-6 0 0,4 0 0,-4 0 0,1-5 0,-1 9 0,0-2 0,0 3 0,-3 0 0,-1 4 0,-1 3 0,-10 2 0,-7 17 0,16-21 0,-16 21 0,0 0 0,0 0 0,0 0 0,0 0 0,0 0 0,0 0 1,0 0-1,-25 17 1,25-17-1,-28 31 1,12-12 0,-1 2 0,-1 1 0,1 2 0,1 2 0,5 1 0,-6 3 0,8-3-1,-2 4 1,2-5 0,-2 5-1,6-4 1,-1 2-1,2-1 1,3 1-1,1-3 2,1 5-2,3-5 1,2-1-1,1 1 0,-2 0 1,10-4-1,-2 2 0,3-3 0,3-4 0,1 2 1,4-7-1,0 2 0,3-7 0,1 1 1,1-6-1,2 1 0,0-3 0,0-3 0,-5 1 1,1-8-1,-1 5 0,0-6 0,-4 1 0,-4-2 1,2-2-1,-3-1 0,-1-2 0,1-2 0,-6 2 0,5-4 0,-1-3 0,-2 3 0,0-4 0,-4-1 0,0 0 0,-2 0 0,1-1 0,-7-2 0,-1-1 0,2-2 1,-5 2-2,-3 0 1,1-1 0,-5-2 0,-1 2 0,-3 0 0,-3 4 0,-1-1 0,0 2 0,-6 2 0,-6 4 0,3 1 0,-4 3 0,0 1-1,-1 4 1,1 3 0,2 1 0,-2 4 0,3 1 0,1 4 0,1 1 0,2 4 0,6 0 0,-2 3 0,3 2 0,17-12 0,-25 29 0,17-13-1,8-16 1,-5 31 0,7-16 0,1 1 0,-3-16 0,17 22 0,-17-22 0,33 19 0,-17-12 0,8-4 1,2-1-1,1-2 0,1 0 0,1 0 0,4-2 0,0-3 0,4-2 0,-2 0 0,-1-1 0,-1-1 0,-1-1 0,1-2 0,-4 1 0,-2 1 0,3 2 0,-3-3 0,1 1 0,3 0 0,2 1 0,-2-1 0,2-1 0,4-1 0,-1 0 0,1 0-1,0 0 2,-3 0-2,-1 0 1,0 4 0,-3 1 0,-3-2 0,-1 4 0,-4 0 0,-2 3 0,0-1 0,-3 1 0,-1 2 0,-16 0 0,28 2 0,-28-2 0,0 0 0,18 13 0,-18-13 0,0 21 0,0-5 0,-7 4 0,1 6 0,2 0 1,-3 5-1,-2 5 0,0 2 0,0 1 1,-6 4-1,2 2 1,-2 1-1,-1 1 0,-4-3 1,1-1-1,3 0 0,-2-5 1,-3-5-1,5-3 0,-2-4 0,1-2 0,2-6 1,15-18-1,-29 27 0,29-27 0,-20 14 0,20-14 0,0 0 1,0 0-1,0 0 0,0 0 0,0 0 0,-5-19 0,5 19 1,18-26-1,-7 7 0,3-3 0,5-2 0,3-2 0,3-3 0,3-6-1,1-2 1,4-1 0,4-3 0,3-1 0,-3-2 0,0 2 0,-1 1 0,3 0 0,-5 8 0,3 2 0,-2 0 0,0 2 0,0 7 0,3-2 0,2 3 0,-1-1-1,1 3 2,-1 2-2,-1 3 1,2 0 0,-1 6 0,1-1 1,2 4-2,-1 0 2,-1 5-1,0 1 0,1 3 0,-3 1 0,-3 2 0,-4 3-1,-2 1 1,-5 4 0,-4 0 0,-1 4 0,-6 2 0,-2 3 0,-6 2 1,-3 1-1,-4 6 0,-3-2 0,-3 0 0,-6 3 0,-1-1 0,-3 3 1,-3-3-1,-1-1 0,-1-3 0,-1 2 1,2 0-1,-2-1 0,6-5 0,-1-1 1,3 0-1,1-1 0,2 1 0,4-4 0,4 3 1,1-8-1,2 1 0,4-1 0,-2-15 0,7 26 0,-7-26 0,13 19 1,-13-19-1,18 10 0,-18-10 0,24 2 0,-24-2 0,31 0 0,-10-5 1,-1 0-1,2-2 0,3-2 0,3-3 0,-1 2 0,6-6 0,2 1 0,2-1 0,-1-1 0,3-2 0,1 0 0,-1-3 0,1 0 0,2-6 0,-3 2 0,3-3 0,-2-3 0,4-4 0,2-4 0,-2 2 0,-4-8 0,2-1 0,4 1 0,-4 0 0,-1 4 1,-7 1-2,-1 0 2,-5 8-2,1 4 2,-3 3-2,-6 2 2,2 5-2,-5 4 1,5 1 0,-6 4 0,2 1 0,-18 9 0,26-12 0,-26 12 0,22-5 0,-22 5-1,0 0 1,13 15 0,-13-15 0,0 30 0,4-10 0,-3 6 0,3 3 0,2 4 0,5 3 1,1 3-1,5 4 0,7 4 0,1 1 1,1 4-1,3 4 1,1-4-1,-1-1 1,-3 1-1,-3-4 0,-4 0 1,-6-5-1,-2-2 0,-6-5 1,-5-5-1,-7 0 0,-6-5 1,-2-5-1,-5-6 0,-2 4 0,-4-3 1,-3-4-1,-4 0 0,4-9 0,-4-3 1,0 0-1,0 0 0,-2-10 0,2-1 0,-7 1 0,-1-5-1,-3 1 2,0 2-2,4-2 2,-4-3-2,2 3 1,2-3 0,1 2 0,6-1 0,4 1 0,3 3 0,2-2 0,2 5 0,6-1 0,16 10-1,-20-12 1,20 12 0,0 0 0,0 0 0,0 0-1,0 0 1,0 0 0,0 0 0,18 19 0,-1-14 0,6 2 0,3 0 0,7-2 0,7 3 0,3-1 0,6-2 0,4 4 0,4-4 0,2 6 0,3-6 1,2 0-2,2 0 2,-4-2-1,8-1 0,0-2 0,3-5 0,2 0 0,0-2 1,4-3-1,2-2 0,7-4 0,-4-1 1,6-2-1,1-2 1,3-1-1,1-4 0,4 2 0,2-2 1,-4-1-1,-6 1 0,-1-1 0,-7 1 0,-10-2 0,-9 8 0,-13 3 0,-14-2 0,-8 7 0,-7 3 0,-22 9 0,22-15 0,-22 15-1,0 0 0,0 0-1,-16-12-3,-10 10-3,1-8-14,-18 4-14,-21-4 0,-11-5-2,-22-3 3</inkml:trace>
  <inkml:trace contextRef="#ctx0" brushRef="#br0" timeOffset="10415">6217 2172 21,'0'0'14,"0"0"0,0 0-2,18 3-1,6-6-2,5 1-1,14-5-1,8 4 0,17-7-1,7-1 0,9-4 0,0-1-2,2-1 0,10 3 0,-1-6-2,-5 3 0,-2-6-1,-2 4 0,-2 0 0,-9-1-1,2 4 1,-9-1-1,-7 3 0,-6 1 0,-10 6 0,-4-2-3,-12 4-4,-7 0-15,2-2-8,-24 7 1,20-10-1</inkml:trace>
  <inkml:trace contextRef="#ctx0" brushRef="#br0" timeOffset="10965">8049 1112 21,'-18'5'23,"-4"5"-8,2 5-3,3-1-1,6 5-2,11-19-3,-1 21-2,1-21-1,22 5-1,-2-9 0,-2-2-1,4-6 0,-22 12-1,28-30 1,-23 13-1,-9-2 0,-7 2 0,-5 2 0,-10 4 0,-1 3 0,-4 4-1,-4 4-4,-6 0-18,21 4-3,-2 3 1,22-7-2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7:00:08.097"/>
    </inkml:context>
    <inkml:brush xml:id="br0">
      <inkml:brushProperty name="width" value="0.10583" units="cm"/>
      <inkml:brushProperty name="height" value="0.10583" units="cm"/>
      <inkml:brushProperty name="color" value="#FF9966"/>
      <inkml:brushProperty name="fitToCurve" value="1"/>
      <inkml:brushProperty name="ignorePressure" value="1"/>
    </inkml:brush>
  </inkml:definitions>
  <inkml:trace contextRef="#ctx0" brushRef="#br0">0 906 10,'0'0'14,"-7"-17"0,7 17-2,0-18-1,0 18-2,7-25-1,3 9 0,1 1-1,6-6-1,-17 21 0,39-36-1,-24 12 0,19-4 0,-11 4 0,7-7 0,-4 6-1,6-6-1,0 5 1,3-10-2,3 3 1,5-1-1,2-2-1,4-1 1,0 1 0,7-1-1,2 0 0,2 5 1,-2 1-1,2 0 0,-2 2 0,4 5 0,-5 3 0,-1-3 0,-2 7-1,1-4 0,5 11 1,-2-6 0,4 6-1,-4 0 0,2 5 1,0 5-1,2 0 0,-4 3 1,-3 4-1,1 3 0,-2 4 0,-5 3 0,7 4 0,-7-1 1,0 4-1,0 1 0,-2 4 0,-4 0 2,-4 0-2,-1 0 0,-10 8 0,0-1 0,-7-2 1,-1 6-1,-5-1 0,-2-3 1,-7 4-1,-2 1 0,-2-3 1,1 3-1,-6 4 0,-1-1 1,-4-1-1,-1 7 0,-2-2 1,1-1-1,-3-1 1,-4 1-1,-3-4 0,-1 1 1,2-6-1,-3 3 1,-3-1-1,-1-4 1,-2 7-1,0-2 0,2 2 1,-4-3-1,-4-3 0,2 1 1,2 0-1,-2-7 0,0-2 0,2 0 1,-4-3-1,4-2 0,-2 0 1,2-1-1,0-3 0,-5 3 1,5-4-1,3 0 1,-6-1-1,6 0 0,-3-3 1,2 4-1,0-2 0,0 2 1,-2 3-1,0-1 0,0-2 0,2 2 1,-2 3-1,3-4 0,-3 1 0,0 0 0,4-3 0,2 5 0,-4-1 0,1 2 1,-1-1-1,0 1 0,4-2 0,1 5 0,-1-2 1,1 4-1,1-2 0,3 1 0,-2 1 0,1 2 0,1 0 1,0 2-1,2 1 0,0-3 0,-1 1 0,6 3 1,1-4-1,2 1 0,3 3 0,2-8 0,-1 4 1,1 0-1,8 2 0,-4-2 0,2-4 0,1 8 1,-1-4-1,2-4 0,0 2 0,1-1 0,-1-6 0,-2 2-1,7-3-1,-5-6-1,-4-15-4,23 26-3,3-21-12,-4 6-15,-3-1 0,2 0 1,-2 6 1</inkml:trace>
  <inkml:trace contextRef="#ctx0" brushRef="#br0" timeOffset="1762">736 4515 14,'0'0'13,"7"-15"0,-7 15 0,0 0-2,-3-17-1,3 17 1,0 0-3,-10-16 0,10 16-1,0 0-1,-13-17-1,13 17 0,0 0-1,-28-2 0,28 2-1,-21 5-1,21-5 0,-22 16 0,22-16-1,-19 21 0,19-21 0,-19 25 0,19-25 0,-15 31 0,15-31 0,-11 31 0,11-15-1,0-16 1,0 25-1,0-25 1,9 26-1,-9-26 0,15 21 0,-15-21 0,21 15 1,-21-15-1,26 16 0,-26-16 0,32 5 0,-32-5 0,36-2 0,-14-1 1,-3-4-1,2-2 0,-1 4 0,-1-7 0,0 4 0,-19 8 1,32-21-1,-32 21 0,28-22 0,-28 22 0,19-31 0,-19 31 0,13-30 0,-13 30 0,4-29 1,-4 29-1,-4-27 0,4 27 0,-11-28 0,11 28 1,-19-19-1,19 19 0,-25-19 0,25 19 1,-28-6-1,28 6 0,-32 1 0,32-1 0,-35 9 1,35-9-1,-30 17 0,30-17 1,-32 29-1,32-29 0,-25 31 1,14-12-1,2 2 1,3 1-1,2-1 1,-1-2-1,7-2 0,-2-2 1,7 1-1,-7-16 0,15 24 0,-15-24 1,21 15-1,-21-15 0,24 7 0,-24-7 0,28-5 0,-28 5 0,34-12 1,-34 12-1,32-16 0,-32 16 0,34-20 0,-34 20 0,26-26 1,-26 26-1,23-26 0,-16 11 0,-5-1 0,0-1 0,-6 0 1,0 1-1,4 16 0,-15-27 0,15 27 0,-28-21 0,28 21 0,-30-13 0,11 9 0,19 4 0,-37 4 0,16 1 0,1 0 0,20-5 0,-34 21 0,15-6 0,2 0 0,4 1 0,-2 5 0,6-3 0,7 3 0,-4 0 0,6-21 0,4 26 0,-4-26 1,19 22-2,-19-22 2,30 8-1,-30-8 0,35-3 0,-14-2 0,-21 5 0,32-12 0,-32 12 0,30-21 0,-30 21 0,17-24 0,-17 24 2,2-26-2,-2 26 0,-12-15 0,12 15 0,-24-10 0,24 10 1,-30-6-1,30 6 0,-39 6 0,20-3 0,0 4-1,0 3 1,19-10 0,-30 16-3,30-16-1,-24 24-7,24-24-16,-8 22-7,8-22-1,0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6:59:28.450"/>
    </inkml:context>
    <inkml:brush xml:id="br0">
      <inkml:brushProperty name="width" value="0.10583" units="cm"/>
      <inkml:brushProperty name="height" value="0.10583" units="cm"/>
      <inkml:brushProperty name="color" value="#969696"/>
      <inkml:brushProperty name="fitToCurve" value="1"/>
      <inkml:brushProperty name="ignorePressure" value="1"/>
    </inkml:brush>
  </inkml:definitions>
  <inkml:trace contextRef="#ctx0" brushRef="#br0">2481 364 12,'-17'31'11,"17"-31"-1,-11 31-1,6-16-1,5-15 0,-2 21 0,2-21-2,0 0 0,0 0-1,0 0 1,2-28-2,-2 10-1,0-8-2,5-2-1,-5-6 0,-2-2 1,2-2-1,-18 4 1,14 1-1,-14 2 0,7 0 0,-15 2 1,4 7-1,-11 1 0,4 5 0,-4 1 0,-13 5 0,-5 3 0,-8 5 0,-3 6 0,-10 4 0,-5 8 0,-3 8 0,-4 5 0,-1 7 0,-3 9-1,2 6 2,-2 8-2,4 2 1,3 7 0,-1 4 0,3 2-1,-2 3 1,3 5 0,4 4 0,3 0 0,-1 4 0,3 2 0,6 10 0,-1 1 1,9 2-1,2 3 1,2 4 0,5 3 0,-3-7 0,12 6-1,-2-8 1,12 1-1,-2-4 1,3 0-1,6-3 1,3-4-2,10 3 1,-2-7 1,7 0-1,-5-6 1,10-2-1,14-3 2,-1-7-1,4-5 0,6-4 0,5-3 1,0-4-1,10-3 0,-1-6 0,-5-6 0,7-2 0,4-7 0,5-6 0,2-6 0,4-10 0,5-9-1,4-3 1,0-5-1,0-8 1,2-6-1,-4-4 1,-1-6-1,-3-2 0,4-2 1,0-3-1,-3-5 1,-4 3-1,1 2 1,-1-3-1,0-3 0,1 5 1,-6-8-1,-1 2 0,-1-2-1,-3 1 1,3-3 0,-1-3 0,-1-6 0,1-1 0,-5-5 0,0-3 1,-2-6-1,1-1 0,-7-2 0,-1 2 0,-2-5 0,-4 8 0,-1-7 0,-3 8 0,-1 6 1,-4-3-1,-5 6 0,2-3 0,-6 2 0,0-2 0,5 6 0,-10-6 0,8-2 0,1 4 1,1-5-1,-3 3 0,7 2 1,-5 3-1,-8 4 0,10-1 0,-12 5 0,3 0 0,-7 0 0,5-1-1,-4 7 1,0-2-1,1-1 1,-6 3 0,3-2-1,-2 2 1,0 7-1,-2 5 1,-1 0 0,-12 4 0,10 6 0,-8 2 0,-3 4 0,18 15 0,-29-18 0,12 15 0,1 1-1,16 2 0,-28 7 1,28-7-1,-24 19 1,2-5 0,6 3 0,-2 2-1,-1 3 1,-3 1 0,4 2 0,-2 3 0,0 1 0,1 4-1,-3 3 1,2-2 0,2 4 0,-2 3-1,1 2 2,1 4-2,2 1 1,-1 3 0,1 6 0,1 0 0,0 5 0,-1 5 0,5 0 0,-2 0 0,2 3 0,-4-6 0,6 3 1,0-11-1,0 1 0,1 3 0,1-1 0,-2-3 0,3 1 0,3 2 0,-3-1 0,3 2 0,-1 4 0,2-8 0,0-1 0,4 0 0,0-1 1,-2-3-1,4-1 0,-3-4 0,3-3 1,2-1-1,-1-5 0,2 0 1,3-1-1,1-4 0,-2-1 0,4-2 1,-1-1-1,1-6 0,2 2 0,-2-1 0,3-3 0,1-1 1,-4-2-1,3 1 0,2-5 1,1 5-1,-1-5 0,4-4 0,0-2 1,0-2-1,4-3 0,-3-2 0,5 0 1,-1-4-1,-3 1 0,2-4 0,7-7 1,0 6-1,-2-6 0,2 3 0,-4-1 1,4-3-2,0-1 2,0 3-1,-5 2 0,-1-4 0,-1 1 0,3-5 0,-3 4 0,1-1 0,-3-4 0,2-1 0,0 1 0,-1-1 0,-1-1-1,-2-3 1,-2 3 0,4-4 0,-6 1 0,2-1-1,-3-3 1,-1 1-1,3-3 1,-3-1-1,1 1 0,-1-2 0,1 0 0,-6 2-1,3 0 0,-4 2 1,-1 0-1,-4 5 1,4 0 0,-7 3-1,2 4 2,-4 17-1,2-24 1,-2 24-1,0 0 1,-6-19 0,6 19 0,0 0-1,0 0 1,-18 4 0,18-4 0,-17 17-1,17-17 1,-16 29 0,5-12 0,-2 5 0,4-1 0,0 5 0,-6 1 0,11 4 0,-10 2 0,6 0 1,-3 1-1,4 2 0,-2 2 1,2-2 0,1 0-1,-1-3 1,5-1-1,-2-1 1,4 0 0,-2-3 0,2-3-1,0 1 1,0-2-1,2 0 1,0-3-1,2-6 0,-6 1 1,7 5-1,-5-21 1,10 30-1,-7-14 0,5 5 1,1-6-1,4 6 0,-1-2 1,-12-19-1,32 32 0,-14-23 0,0 1 0,4-3 0,-3-2 0,3 0 0,-2-3 0,2 1 1,-2-1-1,4-4 0,-1 1 0,3-3 0,-2-1 1,2-2-1,-1 0 0,1-3 0,0 0 1,-1-2-1,-3-5 0,4 1 0,5 1 0,-3-4 0,-1 2 0,2 1 0,-1-3 0,-3 0 0,3 7 0,-1-8 0,-3-1 0,0 4 0,-4-7 0,2 0 0,-2-2 0,1 4 0,-1-8 0,-2 3 0,-1 1 0,-3-3 0,1-2 0,-2 0 0,0-2 0,-3 2 0,1 1 0,-3-3 0,1 4 0,-2-2 0,2 5 0,-7 0 0,7 6 0,-7 2 0,-2 18 0,4-29 0,-4 29 0,-4-15 0,4 15 0,0 0 0,0 0-1,-18 3 1,18-3 0,-18 16 0,18-16-1,-24 27 1,11-6 0,0-1 0,0 1 0,2 3 0,2-2 0,0 4 0,0-2 1,0 4-1,0-3 0,-1 1 0,3 0 0,2 0 0,-5 1 0,3-1 0,0 3 0,1-6 0,3 1 0,-1-2 1,2 2-1,2-2 0,0-1 0,2-2 0,2 2 0,1-6 0,1 2 1,-1 2-1,-5-19 0,15 31 1,-15-31-1,18 22 1,-18-22-1,24 31 1,-24-31-1,31 24 0,-14-12 1,1-3-1,4 6 0,-2-9 0,7-1 1,1-4-1,1-2 0,2 1 0,2 0 0,2-5 0,0-1 0,0 1 0,-2 0 1,3-3-1,-4-4 0,2 1 0,-2 1 0,2-6 0,-2 1 0,1-1 0,0 1 0,-2 0 0,0 1 0,0-5 0,0 2 0,-7 3 0,7-7 1,-2 2-2,-1-1 2,1-3-1,1 3 0,-5-2 0,3-1 0,5-1 0,-8 0 0,-1 0 0,-2-5 0,2 0 0,-2-1 0,-4-1 0,2 2 0,-3-2 0,-4 4 0,-4-4 0,0 5 0,-2 0 0,-1 6 0,-2-4 0,-1 1 0,-3 3 0,2 4 0,-2 1 0,0 15 0,-5-24 0,5 24 0,-10-18 0,10 18 0,0 0 0,-22-10-1,22 10 1,-20-2 0,20 2 0,-22 4 0,22-4 0,-25 10 0,25-10 0,-33 16 0,33-16-1,-28 24 1,28-24 0,-27 29 1,12-10-2,0-2 1,-1 4 0,5-2 0,-4 3 0,1-1 0,-7 1 1,9 2-2,-7-2 2,-3 4-2,6 0 2,-1 5-2,3-4 2,-1 1-1,13-2-1,-11-1 1,10 1 0,3-4 0,-2 1 0,2-4 0,-4 0 0,4-1 0,2 1 0,-2 0 0,2-2 0,7 1 1,-4 1-1,6-2 0,-11-17 0,30 26 0,-14-20 0,6 5 1,-3-1-1,-1-5 0,6 2 0,0-5 0,-1-2 0,3 0 0,0 0 0,1-2 0,2-7 0,4 6 0,2-6 0,0 1-1,2 3 2,1-4-1,1 0 0,1-3 0,0 0 0,3-3 0,-3-1 0,0-4 0,-1 3 0,-3-7 0,1 3 0,-4-1 0,4-4 0,-10 0 0,1 0 0,1-5 0,-5-1 0,1-3 0,-1-1 0,-2 4 0,0-4 0,-5 1 0,1 1 0,2 5 0,-7-1 0,3 8 0,-8-2 0,5 7 0,-1 0 0,-12 17 0,30-23 0,-30 23 0,20-15 0,-20 15 0,20-5 0,-20 5 0,0 0 0,17 1-1,-17-1 1,0 0 0,11 21 0,-11-21 0,7 21 0,-7-21 0,7 31 0,-3-13 0,0 0 1,-1 6-1,1 0 0,1 3 1,1 2-1,-1 2 1,3 0-1,-1-1 1,2 4 0,2 0-1,2-1 1,2-2 0,-1 2-1,5-1 1,-1-1-1,2 2 1,-2-4-1,1 2 1,-3-7 0,-1 3-1,-4-1 1,-4 3-1,-1-1 1,-4-6-1,-6 4 0,-3-5 1,-6-1-1,0 1 1,-4-6-1,-1-4 0,0-1 0,-2 0 0,1-5 0,-3 1 0,4-1 0,-4 0 0,-2-5 1,0 0-1,-5-3 0,0-3 0,-2-1 0,-2-1 0,-2-4 0,0 2 0,-4-6 0,5 4 0,2-2 0,1 2-1,-2-1 1,2-6 0,4 1 0,1-2 0,2 1 0,2 2 0,4-2-1,1 2 1,5-4 0,12 21-1,-19-26 1,19 26 0,-9-20 0,9 20-1,0-16 1,0 16 0,0 0 0,0 0-1,0 0 1,0 0 0,17 0-1,-17 0 1,16 16 0,-16-16 0,22 22 0,-5-8 0,3-4 0,0 2 0,2 2 1,2-4-1,1 6 0,3-11 0,1 5 1,-1 4-1,1-2 0,6 2 1,1-8-2,3 5 2,-2-6-2,3 5 2,2-5-2,2-5 2,2 0-2,-4-10 1,2 5 0,0-2 0,2-2 1,0-1-2,-1-2 1,1 2 0,0-4 0,-2 4 0,0-7 1,2 1-1,-2-3 0,-4 0 0,2-1 0,0-4 0,-3-2 0,3-3 0,-4-2 0,-3-9 0,-2 2 0,-7-8 0,0 0 0,3-6 0,-3 4 0,-3-4 0,-2-3 0,-1 4 0,-2-3 0,4 3 0,-2-6 0,-7-3 0,2-4 0,-3 3-1,5 0 1,-4-2 0,-2 1 0,-2 2-1,0 3 1,-5 6-1,1 4 1,-1 3 0,-4 7-1,0 3 1,0 3 0,2 9 0,-4 3 0,0 3 0,2 16 0,0-17 0,0 17 0,0 0-1,0 0 1,-16 14 0,16-14 0,-17 34-1,4-10 1,0 7 0,1 4 0,-1 3 0,-2 1 1,-1 2-1,-5-1 0,-1 3 0,10 0 1,-10 3-1,5-3 1,3 3-1,-3 1 0,-1 3 1,7 0-1,3 1 1,-6 1-1,1-1 0,2 1 0,-2-1 0,2 6 0,4-5 0,-1-4 1,3 2-1,1-4 0,1-5 0,1 0 0,2-8 0,2-4 0,-1 2 0,-1-5 0,4-5 0,2-1 0,-3 1 0,1-2 0,1-2 0,3 0 0,-8-17 0,13 28 0,-13-28 1,16 24-1,-16-24 0,22 19 0,-22-19 0,18 12 0,-18-12 0,0 0 0,32 13 0,-16-13 0,2 6 0,4-10 0,2 8 0,-4-4 0,11-4 0,-5 4 0,-6-2 0,0 2 0,-1-5 0,5 0 0,-8-3 0,4 1 0,-1-4-1,1 1 1,-2-5 0,2-1 0,-1 1 0,-3-1 0,0-1 0,3-4-1,-3 1 1,1-1 0,1-3-1,-1-2 1,3-1 0,-4-2-1,1-4 1,-3 4-1,3-6 1,1 3 0,-1-1-1,1 4 1,-1 0 0,-3 1-1,3 2 1,-1 1 0,-3 4 0,0 0 0,2 1-1,-6-1 1,0 6 0,-2-1 1,-7 16-1,13-26 0,-13 26 0,13-22 0,-13 22 0,0 0 0,7-19 0,-7 19 0,0 0 0,0 0 0,0 0 0,0 0-1,0 0 1,-16 4 0,16-4 0,-17 15 0,17-15 0,-24 24 0,24-24 0,-23 31 0,8-14 0,4 6 0,0-1 0,0 0 0,0-1 0,2 3 0,1 0 0,-1 2 1,0-1-1,2 3 0,-1-2 0,5 1 1,-5 1-1,5-1 0,-1 1 0,0-6 0,4 4 0,0-6 0,4 5 0,-2-8 1,3 2-1,-1-2 0,3 0 0,1 0 0,-8-17 0,22 29 0,-22-29 0,27 28 0,-27-28 1,35 22-1,-17-11 1,3-5-1,-1 1 1,2-2 0,-2-3-1,4 2 1,-2-6 0,0 2-1,0-4 1,1-1 0,-2-2-1,2-1 1,1 1-1,-2-3 0,0-2 1,2 0-1,-2-4 0,2 2 0,3 1 0,-1-1 0,3-3 0,-1 1 0,3-3 0,2 0 0,0-1 0,-4-1 0,1-3 0,-1 2 0,-2-7 0,1 1 0,-3-3 0,3 0 0,-6 0 0,4 0 0,-4 0 0,1-5 0,-1 9 0,0-2 0,0 3 0,-3 0 0,-1 4 0,-1 3 0,-10 2 0,-7 17 0,16-21 0,-16 21 0,0 0 0,0 0 0,0 0 0,0 0 0,0 0 0,0 0 1,0 0-1,-25 17 1,25-17-1,-28 31 1,12-12 0,-1 2 0,-1 1 0,1 2 0,1 2 0,5 1 0,-6 3 0,8-3-1,-2 4 1,2-5 0,-2 5-1,6-4 1,-1 2-1,2-1 1,3 1-1,1-3 2,1 5-2,3-5 1,2-1-1,1 1 0,-2 0 1,10-4-1,-2 2 0,3-3 0,3-4 0,1 2 1,4-7-1,0 2 0,3-7 0,1 1 1,1-6-1,2 1 0,0-3 0,0-3 0,-5 1 1,1-8-1,-1 5 0,0-6 0,-4 1 0,-4-2 1,2-2-1,-3-1 0,-1-2 0,1-2 0,-6 2 0,5-4 0,-1-3 0,-2 3 0,0-4 0,-4-1 0,0 0 0,-2 0 0,1-1 0,-7-2 0,-1-1 0,2-2 1,-5 2-2,-3 0 1,1-1 0,-5-2 0,-1 2 0,-3 0 0,-3 4 0,-1-1 0,0 2 0,-6 2 0,-6 4 0,3 1 0,-4 3 0,0 1-1,-1 4 1,1 3 0,2 1 0,-2 4 0,3 1 0,1 4 0,1 1 0,2 4 0,6 0 0,-2 3 0,3 2 0,17-12 0,-25 29 0,17-13-1,8-16 1,-5 31 0,7-16 0,1 1 0,-3-16 0,17 22 0,-17-22 0,33 19 0,-17-12 0,8-4 1,2-1-1,1-2 0,1 0 0,1 0 0,4-2 0,0-3 0,4-2 0,-2 0 0,-1-1 0,-1-1 0,-1-1 0,1-2 0,-4 1 0,-2 1 0,3 2 0,-3-3 0,1 1 0,3 0 0,2 1 0,-2-1 0,2-1 0,4-1 0,-1 0 0,1 0-1,0 0 2,-3 0-2,-1 0 1,0 4 0,-3 1 0,-3-2 0,-1 4 0,-4 0 0,-2 3 0,0-1 0,-3 1 0,-1 2 0,-16 0 0,28 2 0,-28-2 0,0 0 0,18 13 0,-18-13 0,0 21 0,0-5 0,-7 4 0,1 6 0,2 0 1,-3 5-1,-2 5 0,0 2 0,0 1 1,-6 4-1,2 2 1,-2 1-1,-1 1 0,-4-3 1,1-1-1,3 0 0,-2-5 1,-3-5-1,5-3 0,-2-4 0,1-2 0,2-6 1,15-18-1,-29 27 0,29-27 0,-20 14 0,20-14 0,0 0 1,0 0-1,0 0 0,0 0 0,0 0 0,-5-19 0,5 19 1,18-26-1,-7 7 0,3-3 0,5-2 0,3-2 0,3-3 0,3-6-1,1-2 1,4-1 0,4-3 0,3-1 0,-3-2 0,0 2 0,-1 1 0,3 0 0,-5 8 0,3 2 0,-2 0 0,0 2 0,0 7 0,3-2 0,2 3 0,-1-1-1,1 3 2,-1 2-2,-1 3 1,2 0 0,-1 6 0,1-1 1,2 4-2,-1 0 2,-1 5-1,0 1 0,1 3 0,-3 1 0,-3 2 0,-4 3-1,-2 1 1,-5 4 0,-4 0 0,-1 4 0,-6 2 0,-2 3 0,-6 2 1,-3 1-1,-4 6 0,-3-2 0,-3 0 0,-6 3 0,-1-1 0,-3 3 1,-3-3-1,-1-1 0,-1-3 0,-1 2 1,2 0-1,-2-1 0,6-5 0,-1-1 1,3 0-1,1-1 0,2 1 0,4-4 0,4 3 1,1-8-1,2 1 0,4-1 0,-2-15 0,7 26 0,-7-26 0,13 19 1,-13-19-1,18 10 0,-18-10 0,24 2 0,-24-2 0,31 0 0,-10-5 1,-1 0-1,2-2 0,3-2 0,3-3 0,-1 2 0,6-6 0,2 1 0,2-1 0,-1-1 0,3-2 0,1 0 0,-1-3 0,1 0 0,2-6 0,-3 2 0,3-3 0,-2-3 0,4-4 0,2-4 0,-2 2 0,-4-8 0,2-1 0,4 1 0,-4 0 0,-1 4 1,-7 1-2,-1 0 2,-5 8-2,1 4 2,-3 3-2,-6 2 2,2 5-2,-5 4 1,5 1 0,-6 4 0,2 1 0,-18 9 0,26-12 0,-26 12 0,22-5 0,-22 5-1,0 0 1,13 15 0,-13-15 0,0 30 0,4-10 0,-3 6 0,3 3 0,2 4 0,5 3 1,1 3-1,5 4 0,7 4 0,1 1 1,1 4-1,3 4 1,1-4-1,-1-1 1,-3 1-1,-3-4 0,-4 0 1,-6-5-1,-2-2 0,-6-5 1,-5-5-1,-7 0 0,-6-5 1,-2-5-1,-5-6 0,-2 4 0,-4-3 1,-3-4-1,-4 0 0,4-9 0,-4-3 1,0 0-1,0 0 0,-2-10 0,2-1 0,-7 1 0,-1-5-1,-3 1 2,0 2-2,4-2 2,-4-3-2,2 3 1,2-3 0,1 2 0,6-1 0,4 1 0,3 3 0,2-2 0,2 5 0,6-1 0,16 10-1,-20-12 1,20 12 0,0 0 0,0 0 0,0 0-1,0 0 1,0 0 0,0 0 0,18 19 0,-1-14 0,6 2 0,3 0 0,7-2 0,7 3 0,3-1 0,6-2 0,4 4 0,4-4 0,2 6 0,3-6 1,2 0-2,2 0 2,-4-2-1,8-1 0,0-2 0,3-5 0,2 0 0,0-2 1,4-3-1,2-2 0,7-4 0,-4-1 1,6-2-1,1-2 1,3-1-1,1-4 0,4 2 0,2-2 1,-4-1-1,-6 1 0,-1-1 0,-7 1 0,-10-2 0,-9 8 0,-13 3 0,-14-2 0,-8 7 0,-7 3 0,-22 9 0,22-15 0,-22 15-1,0 0 0,0 0-1,-16-12-3,-10 10-3,1-8-14,-18 4-14,-21-4 0,-11-5-2,-22-3 3</inkml:trace>
  <inkml:trace contextRef="#ctx0" brushRef="#br0" timeOffset="10415">6217 2172 21,'0'0'14,"0"0"0,0 0-2,18 3-1,6-6-2,5 1-1,14-5-1,8 4 0,17-7-1,7-1 0,9-4 0,0-1-2,2-1 0,10 3 0,-1-6-2,-5 3 0,-2-6-1,-2 4 0,-2 0 0,-9-1-1,2 4 1,-9-1-1,-7 3 0,-6 1 0,-10 6 0,-4-2-3,-12 4-4,-7 0-15,2-2-8,-24 7 1,20-10-1</inkml:trace>
  <inkml:trace contextRef="#ctx0" brushRef="#br0" timeOffset="10965">8049 1112 21,'-18'5'23,"-4"5"-8,2 5-3,3-1-1,6 5-2,11-19-3,-1 21-2,1-21-1,22 5-1,-2-9 0,-2-2-1,4-6 0,-22 12-1,28-30 1,-23 13-1,-9-2 0,-7 2 0,-5 2 0,-10 4 0,-1 3 0,-4 4-1,-4 4-4,-6 0-18,21 4-3,-2 3 1,22-7-2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7:00:08.097"/>
    </inkml:context>
    <inkml:brush xml:id="br0">
      <inkml:brushProperty name="width" value="0.10583" units="cm"/>
      <inkml:brushProperty name="height" value="0.10583" units="cm"/>
      <inkml:brushProperty name="color" value="#969696"/>
      <inkml:brushProperty name="fitToCurve" value="1"/>
      <inkml:brushProperty name="ignorePressure" value="1"/>
    </inkml:brush>
  </inkml:definitions>
  <inkml:trace contextRef="#ctx0" brushRef="#br0">0 906 10,'0'0'14,"-7"-17"0,7 17-2,0-18-1,0 18-2,7-25-1,3 9 0,1 1-1,6-6-1,-17 21 0,39-36-1,-24 12 0,19-4 0,-11 4 0,7-7 0,-4 6-1,6-6-1,0 5 1,3-10-2,3 3 1,5-1-1,2-2-1,4-1 1,0 1 0,7-1-1,2 0 0,2 5 1,-2 1-1,2 0 0,-2 2 0,4 5 0,-5 3 0,-1-3 0,-2 7-1,1-4 0,5 11 1,-2-6 0,4 6-1,-4 0 0,2 5 1,0 5-1,2 0 0,-4 3 1,-3 4-1,1 3 0,-2 4 0,-5 3 0,7 4 0,-7-1 1,0 4-1,0 1 0,-2 4 0,-4 0 2,-4 0-2,-1 0 0,-10 8 0,0-1 0,-7-2 1,-1 6-1,-5-1 0,-2-3 1,-7 4-1,-2 1 0,-2-3 1,1 3-1,-6 4 0,-1-1 1,-4-1-1,-1 7 0,-2-2 1,1-1-1,-3-1 1,-4 1-1,-3-4 0,-1 1 1,2-6-1,-3 3 1,-3-1-1,-1-4 1,-2 7-1,0-2 0,2 2 1,-4-3-1,-4-3 0,2 1 1,2 0-1,-2-7 0,0-2 0,2 0 1,-4-3-1,4-2 0,-2 0 1,2-1-1,0-3 0,-5 3 1,5-4-1,3 0 1,-6-1-1,6 0 0,-3-3 1,2 4-1,0-2 0,0 2 1,-2 3-1,0-1 0,0-2 0,2 2 1,-2 3-1,3-4 0,-3 1 0,0 0 0,4-3 0,2 5 0,-4-1 0,1 2 1,-1-1-1,0 1 0,4-2 0,1 5 0,-1-2 1,1 4-1,1-2 0,3 1 0,-2 1 0,1 2 0,1 0 1,0 2-1,2 1 0,0-3 0,-1 1 0,6 3 1,1-4-1,2 1 0,3 3 0,2-8 0,-1 4 1,1 0-1,8 2 0,-4-2 0,2-4 0,1 8 1,-1-4-1,2-4 0,0 2 0,1-1 0,-1-6 0,-2 2-1,7-3-1,-5-6-1,-4-15-4,23 26-3,3-21-12,-4 6-15,-3-1 0,2 0 1,-2 6 1</inkml:trace>
  <inkml:trace contextRef="#ctx0" brushRef="#br0" timeOffset="1762">736 4515 14,'0'0'13,"7"-15"0,-7 15 0,0 0-2,-3-17-1,3 17 1,0 0-3,-10-16 0,10 16-1,0 0-1,-13-17-1,13 17 0,0 0-1,-28-2 0,28 2-1,-21 5-1,21-5 0,-22 16 0,22-16-1,-19 21 0,19-21 0,-19 25 0,19-25 0,-15 31 0,15-31 0,-11 31 0,11-15-1,0-16 1,0 25-1,0-25 1,9 26-1,-9-26 0,15 21 0,-15-21 0,21 15 1,-21-15-1,26 16 0,-26-16 0,32 5 0,-32-5 0,36-2 0,-14-1 1,-3-4-1,2-2 0,-1 4 0,-1-7 0,0 4 0,-19 8 1,32-21-1,-32 21 0,28-22 0,-28 22 0,19-31 0,-19 31 0,13-30 0,-13 30 0,4-29 1,-4 29-1,-4-27 0,4 27 0,-11-28 0,11 28 1,-19-19-1,19 19 0,-25-19 0,25 19 1,-28-6-1,28 6 0,-32 1 0,32-1 0,-35 9 1,35-9-1,-30 17 0,30-17 1,-32 29-1,32-29 0,-25 31 1,14-12-1,2 2 1,3 1-1,2-1 1,-1-2-1,7-2 0,-2-2 1,7 1-1,-7-16 0,15 24 0,-15-24 1,21 15-1,-21-15 0,24 7 0,-24-7 0,28-5 0,-28 5 0,34-12 1,-34 12-1,32-16 0,-32 16 0,34-20 0,-34 20 0,26-26 1,-26 26-1,23-26 0,-16 11 0,-5-1 0,0-1 0,-6 0 1,0 1-1,4 16 0,-15-27 0,15 27 0,-28-21 0,28 21 0,-30-13 0,11 9 0,19 4 0,-37 4 0,16 1 0,1 0 0,20-5 0,-34 21 0,15-6 0,2 0 0,4 1 0,-2 5 0,6-3 0,7 3 0,-4 0 0,6-21 0,4 26 0,-4-26 1,19 22-2,-19-22 2,30 8-1,-30-8 0,35-3 0,-14-2 0,-21 5 0,32-12 0,-32 12 0,30-21 0,-30 21 0,17-24 0,-17 24 2,2-26-2,-2 26 0,-12-15 0,12 15 0,-24-10 0,24 10 1,-30-6-1,30 6 0,-39 6 0,20-3 0,0 4-1,0 3 1,19-10 0,-30 16-3,30-16-1,-24 24-7,24-24-16,-8 22-7,8-22-1,0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620DA85-2284-4AFD-B1E9-D8DDCCF1B6CF}" type="datetimeFigureOut">
              <a:rPr lang="zh-TW" altLang="en-US"/>
              <a:pPr/>
              <a:t>15/4/29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1C3B95E-9E93-41BB-911F-CFF56B1E0CC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933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莊子　　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內篇 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‧ 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養生主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　　　　　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吾生也有涯，而知也無涯。以有涯隨無涯，殆已；已而為知者，殆而已矣。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為善無近名，為惡無近刑，緣督以為經，可以保身，可以全生，可以養親，可以盡年。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我的生命是有限，而智識卻是無限。以有限追求無限，是非常疲困的；既然已經知是這樣還要汲汲追求智識，只會更增加疲困罷了。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為善不要有求名之心，為惡不要遭到刑戮，順著自然的督脈循虛而行以為常法，這樣就可以保護生命，可以保全天性，可以養護身體，可以享盡天年。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endParaRPr kumimoji="1"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庖丁為文惠君解牛，手之所觸，肩之所倚，足之所履，膝之所踦，砉然嚮然，奏刀騞然，莫不中音，合於桑林之舞，乃中經首之會。文惠君曰：「譆！善哉！技蓋至此乎？」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釋刀對曰：「臣之所好者道也，進乎技矣。始臣之解牛之時，所見無非全牛者。三年之後，未嘗見全牛也。方今之時，臣以神遇而不以目視，官知止而神欲行。依乎天理，批大郤，導大窾，因其固然，枝經肯綮之未嘗微礙，而況大軱乎！良庖歲更刀，割也；族庖月更刀，折也。今臣之刀十九年矣，所解數千牛矣，而刀刃若新發於硎。彼節者有閒，而刀刃者無厚，以無厚入有閒，恢恢乎其於遊刃必有餘地矣。是以十九年而刀刃若新發於硎。雖然，每至於族，吾見其難為，怵然為戒，視為止，行為遲。動刀甚微，謋然已解，牛不知其死也，如土委地。提刀而立，為之四顧，為之躊躇滿志，善刀而藏之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文惠君曰：「善哉！吾聞庖丁之言，得養生焉。」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庖丁為文惠君宰解牛隻，手所觸的，肩所倚的，足所踏的，膝所抵的，骨肉相離其聲砉然，刀砍處其聲騞然，沒有不合於音節的，像合於殷湯的桑林舞曲，堯咸池經首樂章的韻律。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啊！好極了！技術怎能到達這般境界？」庖丁放下刀回答說：「臣所愛好的是道啊，已經超越技術了。剛開始臣宰牛的時候，滿眼所看到的無非都是整隻牛。三年以後，再也沒見到整隻牛了。到了現在，臣是用心神領會而不以眼睛來觀看，官能的作用已停止而只是心神在運用。順著牛身上天然的腠理，劈開筋骨的間隙，引刀入骨節的空處，都是順著牛的自然結構去用刀，經絡相連骨肉盤結處都未曾有絲毫阻礙，何況那大骨頭呢！好廚子一年換一把刀，他們是用刀去割筋肉；一般的廚子一個月換一把刀，他們是用刀去砍骨頭。現在臣這把刀已經用十九年了，所支解過的牛好幾千頭了，而刀刃還是像磨刀石上新磨出的一樣銳利。牛的骨節是有間隙的，而刀刃是沒有厚度的，以沒有厚度的刀刃進入有間隙的骨節，當然是遊刃恢恢寬大還有餘地哩。所以十九年來刀刃還是像新磨的一般銳利。雖然如此，但每遇到筋骨交錯盤結處，我知道很難下刀，謹慎小心，眼神專注，動作緩慢，刀力微微運用，牛就嘩啦解體了，牛還不知道牠已經死了，如同泥土散落於地。這時我提刀站立著，向四方望一望，相當志得意滿，把刀子整理乾淨收藏起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文惠君說：「好極了！我聽了庖丁的話，得到養生的方法了。」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公文軒見右師而驚曰：「是何人也？惡乎介也？天與？其人與？」曰：「天也，非人也。天之生是使獨也，人之貌有與也。以是知其天也，非人也。」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到右師驚訝的說：「這是什麼人呢？為何只有一隻腳呢？是天生就這樣的？還是人為才這樣的？」他說：「是天生的，不是人為的。天一生下來就使只有一隻腳，人的形貌是天所賦與的。所以知道這是天生的，不是人為的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澤雉十步一啄，百步一飲，不蘄畜乎樊中。神雖王，不善也。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水澤裏的野雞走十步才啄一口食，行百步才飲一口水，可是牠不求被養在雞籠裏。養在雞籠雖然精神旺盛，但不安不自在。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老聃死，秦失弔之，三號而出。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弟子曰：「非夫子之友邪？」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「然則弔焉若此，可乎？」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始也吾以為至人也，而今非也。向吾入而弔焉，有老者哭之，如哭其子；少者哭之，如哭其母。彼其所以會之，必有不蘄言而言，不蘄哭而哭者。是遁天倍情，忘其所受，古者謂之遁天之刑。適來，夫子時也；適去，夫子順也。安時而處順，哀樂不能入也，古者謂是帝之懸解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指窮於為薪，火傳也，不知其盡也。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老聃死了，秦失去弔喪，哭號三聲就出來了。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弟子問說：「他不是夫子的朋友嗎？」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秦失說：「是。」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弟子問：「那麼如此這樣子的弔唁，可以嗎？」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可以。剛開始我以為老聃是至人，而現在知道並不是。在我進去弔喪時，有老年人哭他，如同哭自己的兒子；有少年人哭他，如同哭自己的母親。他們之所以這樣的悲傷，一定有不期弔唁而弔唁，不期哭號而哭號者。這是逃避自然背棄世情，忘記我們所稟受的天命，古時候稱這叫作逃遁天理之刑。該來時，老聃應時而生；該去時，老聃順理而逝。安心適時而順應變化以處之，哀樂自然不入於心中，古時候說這是上帝為人解除倒懸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彈指間薪柴就燒盡了，而火卻傳續下去，沒有窮盡的時候。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3B95E-9E93-41BB-911F-CFF56B1E0CC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4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莊子　　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內篇 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‧ 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養生主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　　　　　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吾生也有涯，而知也無涯。以有涯隨無涯，殆已；已而為知者，殆而已矣。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為善無近名，為惡無近刑，緣督以為經，可以保身，可以全生，可以養親，可以盡年。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我的生命是有限，而智識卻是無限。以有限追求無限，是非常疲困的；既然已經知是這樣還要汲汲追求智識，只會更增加疲困罷了。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為善不要有求名之心，為惡不要遭到刑戮，順著自然的督脈循虛而行以為常法，這樣就可以保護生命，可以保全天性，可以養護身體，可以享盡天年。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endParaRPr kumimoji="1"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庖丁為文惠君解牛，手之所觸，肩之所倚，足之所履，膝之所踦，砉然嚮然，奏刀騞然，莫不中音，合於桑林之舞，乃中經首之會。文惠君曰：「譆！善哉！技蓋至此乎？」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釋刀對曰：「臣之所好者道也，進乎技矣。始臣之解牛之時，所見無非全牛者。三年之後，未嘗見全牛也。方今之時，臣以神遇而不以目視，官知止而神欲行。依乎天理，批大郤，導大窾，因其固然，枝經肯綮之未嘗微礙，而況大軱乎！良庖歲更刀，割也；族庖月更刀，折也。今臣之刀十九年矣，所解數千牛矣，而刀刃若新發於硎。彼節者有閒，而刀刃者無厚，以無厚入有閒，恢恢乎其於遊刃必有餘地矣。是以十九年而刀刃若新發於硎。雖然，每至於族，吾見其難為，怵然為戒，視為止，行為遲。動刀甚微，謋然已解，牛不知其死也，如土委地。提刀而立，為之四顧，為之躊躇滿志，善刀而藏之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文惠君曰：「善哉！吾聞庖丁之言，得養生焉。」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庖丁為文惠君宰解牛隻，手所觸的，肩所倚的，足所踏的，膝所抵的，骨肉相離其聲砉然，刀砍處其聲騞然，沒有不合於音節的，像合於殷湯的桑林舞曲，堯咸池經首樂章的韻律。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啊！好極了！技術怎能到達這般境界？」庖丁放下刀回答說：「臣所愛好的是道啊，已經超越技術了。剛開始臣宰牛的時候，滿眼所看到的無非都是整隻牛。三年以後，再也沒見到整隻牛了。到了現在，臣是用心神領會而不以眼睛來觀看，官能的作用已停止而只是心神在運用。順著牛身上天然的腠理，劈開筋骨的間隙，引刀入骨節的空處，都是順著牛的自然結構去用刀，經絡相連骨肉盤結處都未曾有絲毫阻礙，何況那大骨頭呢！好廚子一年換一把刀，他們是用刀去割筋肉；一般的廚子一個月換一把刀，他們是用刀去砍骨頭。現在臣這把刀已經用十九年了，所支解過的牛好幾千頭了，而刀刃還是像磨刀石上新磨出的一樣銳利。牛的骨節是有間隙的，而刀刃是沒有厚度的，以沒有厚度的刀刃進入有間隙的骨節，當然是遊刃恢恢寬大還有餘地哩。所以十九年來刀刃還是像新磨的一般銳利。雖然如此，但每遇到筋骨交錯盤結處，我知道很難下刀，謹慎小心，眼神專注，動作緩慢，刀力微微運用，牛就嘩啦解體了，牛還不知道牠已經死了，如同泥土散落於地。這時我提刀站立著，向四方望一望，相當志得意滿，把刀子整理乾淨收藏起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文惠君說：「好極了！我聽了庖丁的話，得到養生的方法了。」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公文軒見右師而驚曰：「是何人也？惡乎介也？天與？其人與？」曰：「天也，非人也。天之生是使獨也，人之貌有與也。以是知其天也，非人也。」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到右師驚訝的說：「這是什麼人呢？為何只有一隻腳呢？是天生就這樣的？還是人為才這樣的？」他說：「是天生的，不是人為的。天一生下來就使只有一隻腳，人的形貌是天所賦與的。所以知道這是天生的，不是人為的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澤雉十步一啄，百步一飲，不蘄畜乎樊中。神雖王，不善也。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水澤裏的野雞走十步才啄一口食，行百步才飲一口水，可是牠不求被養在雞籠裏。養在雞籠雖然精神旺盛，但不安不自在。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老聃死，秦失弔之，三號而出。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弟子曰：「非夫子之友邪？」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「然則弔焉若此，可乎？」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始也吾以為至人也，而今非也。向吾入而弔焉，有老者哭之，如哭其子；少者哭之，如哭其母。彼其所以會之，必有不蘄言而言，不蘄哭而哭者。是遁天倍情，忘其所受，古者謂之遁天之刑。適來，夫子時也；適去，夫子順也。安時而處順，哀樂不能入也，古者謂是帝之懸解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指窮於為薪，火傳也，不知其盡也。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老聃死了，秦失去弔喪，哭號三聲就出來了。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弟子問說：「他不是夫子的朋友嗎？」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秦失說：「是。」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弟子問：「那麼如此這樣子的弔唁，可以嗎？」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可以。剛開始我以為老聃是至人，而現在知道並不是。在我進去弔喪時，有老年人哭他，如同哭自己的兒子；有少年人哭他，如同哭自己的母親。他們之所以這樣的悲傷，一定有不期弔唁而弔唁，不期哭號而哭號者。這是逃避自然背棄世情，忘記我們所稟受的天命，古時候稱這叫作逃遁天理之刑。該來時，老聃應時而生；該去時，老聃順理而逝。安心適時而順應變化以處之，哀樂自然不入於心中，古時候說這是上帝為人解除倒懸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彈指間薪柴就燒盡了，而火卻傳續下去，沒有窮盡的時候。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3B95E-9E93-41BB-911F-CFF56B1E0CC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4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7695ABF-6D8F-4724-9179-CBE067474741}" type="slidenum">
              <a:rPr lang="en-US" altLang="zh-TW" sz="1200"/>
              <a:pPr eaLnBrk="1" hangingPunct="1"/>
              <a:t>18</a:t>
            </a:fld>
            <a:endParaRPr lang="en-US" altLang="zh-TW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4079875" y="292100"/>
            <a:ext cx="1535113" cy="1520825"/>
          </a:xfrm>
          <a:prstGeom prst="rect">
            <a:avLst/>
          </a:prstGeom>
          <a:solidFill>
            <a:srgbClr val="8B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3" descr="2014_p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92100"/>
            <a:ext cx="36957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/>
          <p:nvPr/>
        </p:nvSpPr>
        <p:spPr>
          <a:xfrm>
            <a:off x="7324725" y="292100"/>
            <a:ext cx="1535113" cy="1520825"/>
          </a:xfrm>
          <a:prstGeom prst="rect">
            <a:avLst/>
          </a:prstGeom>
          <a:solidFill>
            <a:srgbClr val="B06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7324725" y="1908175"/>
            <a:ext cx="1535113" cy="1520825"/>
          </a:xfrm>
          <a:prstGeom prst="rect">
            <a:avLst/>
          </a:prstGeom>
          <a:solidFill>
            <a:srgbClr val="3C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10075863" y="27273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1800"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9" name="Rectangle 10"/>
          <p:cNvSpPr/>
          <p:nvPr userDrawn="1"/>
        </p:nvSpPr>
        <p:spPr>
          <a:xfrm>
            <a:off x="5705475" y="1908175"/>
            <a:ext cx="1535113" cy="1520825"/>
          </a:xfrm>
          <a:prstGeom prst="rect">
            <a:avLst/>
          </a:prstGeom>
          <a:solidFill>
            <a:srgbClr val="26A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Rectangle 11"/>
          <p:cNvSpPr/>
          <p:nvPr userDrawn="1"/>
        </p:nvSpPr>
        <p:spPr>
          <a:xfrm>
            <a:off x="5705475" y="292100"/>
            <a:ext cx="1535113" cy="1520825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1" name="圖片 10" descr="2014_p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351088"/>
            <a:ext cx="7318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 descr="2014_p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2424113"/>
            <a:ext cx="5921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12" descr="2014_p4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755650"/>
            <a:ext cx="5873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13" descr="2014_p5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830263"/>
            <a:ext cx="6032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 descr="2014_logo_w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631825"/>
            <a:ext cx="15589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0"/>
          <p:cNvSpPr/>
          <p:nvPr userDrawn="1"/>
        </p:nvSpPr>
        <p:spPr>
          <a:xfrm>
            <a:off x="4079875" y="1908175"/>
            <a:ext cx="1535113" cy="1520825"/>
          </a:xfrm>
          <a:prstGeom prst="rect">
            <a:avLst/>
          </a:prstGeom>
          <a:solidFill>
            <a:srgbClr val="39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7" name="圖片 16" descr="i1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357438"/>
            <a:ext cx="587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17" descr="i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695325"/>
            <a:ext cx="477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210802"/>
            <a:ext cx="8556625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148733"/>
            <a:ext cx="8556625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17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4544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264544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直線接點 18"/>
          <p:cNvCxnSpPr/>
          <p:nvPr/>
        </p:nvCxnSpPr>
        <p:spPr>
          <a:xfrm>
            <a:off x="59026" y="6511696"/>
            <a:ext cx="849694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601508" y="6326115"/>
            <a:ext cx="360000" cy="360000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 defTabSz="457154" fontAlgn="auto">
              <a:spcBef>
                <a:spcPts val="0"/>
              </a:spcBef>
              <a:spcAft>
                <a:spcPts val="0"/>
              </a:spcAft>
            </a:pPr>
            <a:fld id="{A15A6C43-99F3-423D-BE27-15A670584AF8}" type="slidenum">
              <a:rPr kumimoji="0" lang="zh-TW" altLang="en-US" sz="1200" b="1" smtClean="0">
                <a:solidFill>
                  <a:prstClr val="white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defTabSz="4571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400" b="1" dirty="0">
              <a:solidFill>
                <a:prstClr val="white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" y="6569019"/>
            <a:ext cx="621439" cy="302510"/>
          </a:xfrm>
          <a:prstGeom prst="rect">
            <a:avLst/>
          </a:prstGeom>
        </p:spPr>
      </p:pic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1"/>
          </p:nvPr>
        </p:nvSpPr>
        <p:spPr>
          <a:xfrm>
            <a:off x="457200" y="1988845"/>
            <a:ext cx="4028683" cy="432012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/>
          <p:cNvSpPr>
            <a:spLocks noGrp="1"/>
          </p:cNvSpPr>
          <p:nvPr>
            <p:ph idx="17"/>
          </p:nvPr>
        </p:nvSpPr>
        <p:spPr>
          <a:xfrm>
            <a:off x="4660963" y="1988845"/>
            <a:ext cx="4028683" cy="432012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67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6"/>
          </p:nvPr>
        </p:nvSpPr>
        <p:spPr>
          <a:xfrm>
            <a:off x="4660963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14211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>
            <a:spLocks noGrp="1"/>
          </p:cNvSpPr>
          <p:nvPr>
            <p:ph idx="17"/>
          </p:nvPr>
        </p:nvSpPr>
        <p:spPr>
          <a:xfrm>
            <a:off x="457200" y="1268760"/>
            <a:ext cx="8229600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7" name="內容版面配置區 2"/>
          <p:cNvSpPr>
            <a:spLocks noGrp="1"/>
          </p:cNvSpPr>
          <p:nvPr>
            <p:ph idx="18"/>
          </p:nvPr>
        </p:nvSpPr>
        <p:spPr>
          <a:xfrm>
            <a:off x="457200" y="3855461"/>
            <a:ext cx="8229600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39302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7"/>
          </p:nvPr>
        </p:nvSpPr>
        <p:spPr>
          <a:xfrm>
            <a:off x="457200" y="1268760"/>
            <a:ext cx="8229600" cy="122505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636912"/>
            <a:ext cx="8229600" cy="3666549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36300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4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3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橢圓 14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3102B1E7-66F5-4C29-85C8-7C3AE711FFC2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1838" y="6525910"/>
            <a:ext cx="7869237" cy="3320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34682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45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34682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9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499399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13662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29467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274638"/>
            <a:ext cx="4028683" cy="6028822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74637"/>
            <a:ext cx="4028683" cy="6028823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75430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499399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13662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29467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274638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6"/>
          </p:nvPr>
        </p:nvSpPr>
        <p:spPr>
          <a:xfrm>
            <a:off x="4660963" y="3423461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74638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423461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8593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 userDrawn="1"/>
        </p:nvGrpSpPr>
        <p:grpSpPr bwMode="auto">
          <a:xfrm>
            <a:off x="0" y="0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88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B6C6C0B8-22C9-42DD-8CF8-C7898B188E0C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46738"/>
            <a:ext cx="8110939" cy="89946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rgbClr val="2861B8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11300"/>
            <a:ext cx="8110939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F7902D"/>
              </a:buClr>
              <a:buSzPct val="80000"/>
              <a:buFont typeface="Wingdings" charset="2"/>
              <a:buChar char="n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619125" indent="-258763">
              <a:spcBef>
                <a:spcPts val="0"/>
              </a:spcBef>
              <a:buClr>
                <a:srgbClr val="2987B8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 marL="977900" indent="-257175">
              <a:spcBef>
                <a:spcPts val="0"/>
              </a:spcBef>
              <a:buClr>
                <a:srgbClr val="17A38C"/>
              </a:buClr>
              <a:buSzPct val="80000"/>
              <a:buFont typeface="Wingdings" charset="2"/>
              <a:buChar char="n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1338263" indent="-257175">
              <a:spcBef>
                <a:spcPts val="0"/>
              </a:spcBef>
              <a:buClr>
                <a:srgbClr val="7B3FA2"/>
              </a:buClr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703388" indent="-261938">
              <a:spcBef>
                <a:spcPts val="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565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609" y="140677"/>
            <a:ext cx="8834829" cy="6545873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73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568325" y="238125"/>
            <a:ext cx="8291513" cy="6345238"/>
          </a:xfrm>
          <a:prstGeom prst="rect">
            <a:avLst/>
          </a:prstGeom>
          <a:solidFill>
            <a:srgbClr val="18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85750" y="236538"/>
            <a:ext cx="212725" cy="6345237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4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265863"/>
            <a:ext cx="1427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304213" y="62166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F95242A6-42D1-4442-9515-6AEEB9BF07C1}" type="slidenum">
              <a:rPr kumimoji="0" lang="en-US" altLang="zh-TW" sz="11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499" y="2197792"/>
            <a:ext cx="7239889" cy="13620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400" b="0" cap="none" baseline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99" y="3924274"/>
            <a:ext cx="7239889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cap="none" baseline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24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3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3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131BE530-0814-41A8-92B3-B30B7785BBD4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28600"/>
            <a:ext cx="4870674" cy="630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1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81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3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3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131BE530-0814-41A8-92B3-B30B7785BBD4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28600"/>
            <a:ext cx="4870674" cy="3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1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3895501" y="3477838"/>
            <a:ext cx="4870674" cy="3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1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8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1"/>
          </p:nvPr>
        </p:nvSpPr>
        <p:spPr>
          <a:xfrm>
            <a:off x="457200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2"/>
          </p:nvPr>
        </p:nvSpPr>
        <p:spPr>
          <a:xfrm>
            <a:off x="4658117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6616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7" name="內容版面配置區 2"/>
          <p:cNvSpPr>
            <a:spLocks noGrp="1"/>
          </p:cNvSpPr>
          <p:nvPr>
            <p:ph idx="17"/>
          </p:nvPr>
        </p:nvSpPr>
        <p:spPr>
          <a:xfrm>
            <a:off x="457200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4660963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6"/>
          </p:nvPr>
        </p:nvSpPr>
        <p:spPr>
          <a:xfrm>
            <a:off x="4660963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0536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7"/>
          </p:nvPr>
        </p:nvSpPr>
        <p:spPr>
          <a:xfrm>
            <a:off x="4660963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10440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8326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fld id="{688A6CA6-4FC7-4E07-BBF8-FA8546830B3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0" r:id="rId2"/>
    <p:sldLayoutId id="2147483756" r:id="rId3"/>
    <p:sldLayoutId id="2147483780" r:id="rId4"/>
    <p:sldLayoutId id="2147483757" r:id="rId5"/>
    <p:sldLayoutId id="2147483758" r:id="rId6"/>
    <p:sldLayoutId id="2147483772" r:id="rId7"/>
    <p:sldLayoutId id="2147483768" r:id="rId8"/>
    <p:sldLayoutId id="2147483775" r:id="rId9"/>
    <p:sldLayoutId id="2147483777" r:id="rId10"/>
    <p:sldLayoutId id="2147483774" r:id="rId11"/>
    <p:sldLayoutId id="2147483770" r:id="rId12"/>
    <p:sldLayoutId id="2147483771" r:id="rId13"/>
    <p:sldLayoutId id="2147483762" r:id="rId14"/>
    <p:sldLayoutId id="2147483759" r:id="rId15"/>
    <p:sldLayoutId id="2147483776" r:id="rId16"/>
    <p:sldLayoutId id="2147483773" r:id="rId17"/>
    <p:sldLayoutId id="2147483779" r:id="rId18"/>
    <p:sldLayoutId id="2147483781" r:id="rId19"/>
    <p:sldLayoutId id="2147483778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accent1"/>
          </a:solidFill>
          <a:latin typeface="+mj-lt"/>
          <a:ea typeface="新細明體" pitchFamily="18" charset="-120"/>
          <a:cs typeface="新細明體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llstackpython.com/platform-as-a-service.html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fullstackpython.com/server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snippets/99/" TargetMode="External"/><Relationship Id="rId4" Type="http://schemas.openxmlformats.org/officeDocument/2006/relationships/hyperlink" Target="http://stackoverflow.com/questions/9680073/how-do-i-use-flask-routes-with-apache-and-mod-wsg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de.google.com/p/modwsgi/wiki/VirtualEnvironmen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16.emf"/><Relationship Id="rId5" Type="http://schemas.openxmlformats.org/officeDocument/2006/relationships/customXml" Target="../ink/ink2.xml"/><Relationship Id="rId6" Type="http://schemas.openxmlformats.org/officeDocument/2006/relationships/image" Target="../media/image17.emf"/><Relationship Id="rId7" Type="http://schemas.openxmlformats.org/officeDocument/2006/relationships/customXml" Target="../ink/ink3.xml"/><Relationship Id="rId8" Type="http://schemas.openxmlformats.org/officeDocument/2006/relationships/image" Target="../media/image18.emf"/><Relationship Id="rId9" Type="http://schemas.openxmlformats.org/officeDocument/2006/relationships/customXml" Target="../ink/ink4.xml"/><Relationship Id="rId10" Type="http://schemas.openxmlformats.org/officeDocument/2006/relationships/image" Target="../media/image19.emf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標題 1"/>
          <p:cNvSpPr>
            <a:spLocks noGrp="1"/>
          </p:cNvSpPr>
          <p:nvPr>
            <p:ph type="ctrTitle"/>
          </p:nvPr>
        </p:nvSpPr>
        <p:spPr bwMode="auto">
          <a:xfrm>
            <a:off x="282575" y="4445000"/>
            <a:ext cx="8556625" cy="130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天空阿唄的學習之旅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 –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Python</a:t>
            </a:r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、歹玩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/>
            </a:r>
            <a:b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</a:br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老馬也要學新把戲</a:t>
            </a:r>
            <a:endParaRPr lang="zh-TW" altLang="en-US" sz="3600" dirty="0" smtClean="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6" name="子標題 2"/>
          <p:cNvSpPr>
            <a:spLocks noGrp="1"/>
          </p:cNvSpPr>
          <p:nvPr>
            <p:ph type="subTitle" idx="1"/>
          </p:nvPr>
        </p:nvSpPr>
        <p:spPr bwMode="auto">
          <a:xfrm>
            <a:off x="282575" y="5759450"/>
            <a:ext cx="8556625" cy="747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報告人：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no limits but….sky</a:t>
            </a:r>
          </a:p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日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    </a:t>
            </a:r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期：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2014//</a:t>
            </a:r>
            <a:endParaRPr kumimoji="0" lang="zh-TW" altLang="en-US" sz="1800" dirty="0" smtClean="0">
              <a:solidFill>
                <a:schemeClr val="tx1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2575" y="3676650"/>
            <a:ext cx="395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問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思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辯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行</a:t>
            </a: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5854700" y="5583238"/>
            <a:ext cx="29543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CH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吾生也有涯，而知也無涯。</a:t>
            </a:r>
            <a:endParaRPr lang="en-US" altLang="zh-CH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CH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以有涯隨無涯，殆已！</a:t>
            </a:r>
            <a:endParaRPr lang="en-US" altLang="zh-CH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CH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已而為知者，殆而已矣！</a:t>
            </a:r>
            <a:endParaRPr lang="zh-TW" altLang="en-US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 to Mac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altLang="zh-TW" sz="2000" dirty="0"/>
              <a:t>Deployment hosting options</a:t>
            </a:r>
          </a:p>
          <a:p>
            <a:pPr lvl="1"/>
            <a:r>
              <a:rPr lang="en-US" altLang="zh-TW" sz="1800" dirty="0" smtClean="0">
                <a:hlinkClick r:id="rId2"/>
              </a:rPr>
              <a:t>"</a:t>
            </a:r>
            <a:r>
              <a:rPr lang="en-US" altLang="zh-TW" sz="1800" dirty="0">
                <a:hlinkClick r:id="rId2"/>
              </a:rPr>
              <a:t>Bare metal" servers</a:t>
            </a:r>
            <a:endParaRPr lang="en-US" altLang="zh-TW" sz="1800" dirty="0"/>
          </a:p>
          <a:p>
            <a:pPr lvl="1"/>
            <a:r>
              <a:rPr lang="en-US" altLang="zh-TW" sz="1800" dirty="0">
                <a:hlinkClick r:id="rId2"/>
              </a:rPr>
              <a:t>Virtualized servers</a:t>
            </a:r>
            <a:endParaRPr lang="en-US" altLang="zh-TW" sz="1800" dirty="0"/>
          </a:p>
          <a:p>
            <a:pPr lvl="1"/>
            <a:r>
              <a:rPr lang="en-US" altLang="zh-TW" sz="1800" dirty="0">
                <a:hlinkClick r:id="rId2"/>
              </a:rPr>
              <a:t>Infrastructure-as-a-service</a:t>
            </a:r>
            <a:endParaRPr lang="en-US" altLang="zh-TW" sz="1800" dirty="0"/>
          </a:p>
          <a:p>
            <a:pPr lvl="1"/>
            <a:r>
              <a:rPr lang="en-US" altLang="zh-TW" sz="1800" dirty="0" smtClean="0">
                <a:hlinkClick r:id="rId3"/>
              </a:rPr>
              <a:t>Platform-as-a-service</a:t>
            </a:r>
            <a:endParaRPr lang="en-US" altLang="zh-TW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3" y="2974371"/>
            <a:ext cx="7184754" cy="299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9623" y="6488668"/>
            <a:ext cx="745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entury Gothic" panose="020B0502020202020204" pitchFamily="34" charset="0"/>
              </a:rPr>
              <a:t>http://www.fullstackpython.com/best-python-resources.html</a:t>
            </a:r>
            <a:endParaRPr lang="zh-TW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50313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>
                <a:hlinkClick r:id="rId2"/>
              </a:rPr>
              <a:t>http://flask.pocoo.org/docs/0.10/deploying/mod_wsgi/#creating-a-wsgi-</a:t>
            </a:r>
            <a:r>
              <a:rPr lang="en-US" sz="2400" u="sng" dirty="0" smtClean="0">
                <a:hlinkClick r:id="rId2"/>
              </a:rPr>
              <a:t>file</a:t>
            </a:r>
          </a:p>
          <a:p>
            <a:r>
              <a:rPr lang="en-US" sz="2400" u="sng" dirty="0" smtClean="0">
                <a:hlinkClick r:id="rId2"/>
              </a:rPr>
              <a:t>https</a:t>
            </a:r>
            <a:r>
              <a:rPr lang="en-US" sz="2400" u="sng" dirty="0">
                <a:hlinkClick r:id="rId2"/>
              </a:rPr>
              <a:t>://code.google.com/p/modwsgi/wiki/</a:t>
            </a:r>
            <a:r>
              <a:rPr lang="en-US" sz="2400" u="sng" dirty="0" smtClean="0">
                <a:hlinkClick r:id="rId2"/>
              </a:rPr>
              <a:t>VirtualEnvironments</a:t>
            </a:r>
            <a:endParaRPr lang="en-US" sz="2400" u="sng" dirty="0" smtClean="0"/>
          </a:p>
          <a:p>
            <a:r>
              <a:rPr lang="en-US" altLang="zh-TW" sz="2400" dirty="0"/>
              <a:t>http://</a:t>
            </a:r>
            <a:r>
              <a:rPr lang="en-US" altLang="zh-TW" sz="2400" dirty="0" err="1"/>
              <a:t>www.enigmeta.com</a:t>
            </a:r>
            <a:r>
              <a:rPr lang="en-US" altLang="zh-TW" sz="2400" dirty="0"/>
              <a:t>/2012/08/16/starting-flask/</a:t>
            </a:r>
            <a:endParaRPr lang="en-US" sz="2400" u="sng" dirty="0" smtClean="0"/>
          </a:p>
          <a:p>
            <a:r>
              <a:rPr lang="en-US" sz="2400" u="sng" dirty="0">
                <a:hlinkClick r:id="rId3"/>
              </a:rPr>
              <a:t>http://flask.pocoo.org/snippets/99/</a:t>
            </a:r>
          </a:p>
          <a:p>
            <a:r>
              <a:rPr lang="en-US" sz="2400" u="sng" dirty="0">
                <a:hlinkClick r:id="rId4"/>
              </a:rPr>
              <a:t>http://stackoverflow.com/questions/9680073/how-do-i-use-flask-routes-with-apache-and-mod-wsgi</a:t>
            </a:r>
            <a:endParaRPr lang="en-US" sz="2400" u="sng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0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http://</a:t>
            </a:r>
            <a:r>
              <a:rPr lang="en-US" altLang="zh-TW" sz="2400" dirty="0" err="1"/>
              <a:t>www.enigmeta.com</a:t>
            </a:r>
            <a:r>
              <a:rPr lang="en-US" altLang="zh-TW" sz="2400" dirty="0"/>
              <a:t>/2012/08/16/starting-flask/</a:t>
            </a:r>
            <a:endParaRPr lang="zh-TW" alt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772" r="-7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821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Setup apache</a:t>
            </a:r>
          </a:p>
          <a:p>
            <a:pPr lvl="1"/>
            <a:r>
              <a:rPr lang="en-US" sz="2400" dirty="0" smtClean="0"/>
              <a:t>brew </a:t>
            </a:r>
            <a:r>
              <a:rPr lang="en-US" sz="2400" dirty="0"/>
              <a:t>tap homebrew/</a:t>
            </a:r>
            <a:r>
              <a:rPr lang="en-US" sz="2400" dirty="0" smtClean="0"/>
              <a:t>apache</a:t>
            </a:r>
          </a:p>
          <a:p>
            <a:r>
              <a:rPr lang="en-US" sz="2800" dirty="0" smtClean="0"/>
              <a:t>install </a:t>
            </a:r>
            <a:r>
              <a:rPr lang="en-US" sz="2800" dirty="0" err="1" smtClean="0"/>
              <a:t>mod_wsgi</a:t>
            </a:r>
            <a:endParaRPr lang="en-US" sz="2800" dirty="0" smtClean="0"/>
          </a:p>
          <a:p>
            <a:pPr lvl="1"/>
            <a:r>
              <a:rPr lang="en-US" sz="2400" dirty="0"/>
              <a:t>brew install </a:t>
            </a:r>
            <a:r>
              <a:rPr lang="en-US" sz="2400" dirty="0" err="1" smtClean="0"/>
              <a:t>mod_wsgi</a:t>
            </a:r>
            <a:endParaRPr lang="en-US" sz="2400" dirty="0" smtClean="0"/>
          </a:p>
          <a:p>
            <a:r>
              <a:rPr lang="en-US" sz="2800" dirty="0" err="1"/>
              <a:t>c</a:t>
            </a:r>
            <a:r>
              <a:rPr lang="en-US" sz="2800" dirty="0" err="1" smtClean="0"/>
              <a:t>onfig</a:t>
            </a:r>
            <a:r>
              <a:rPr lang="en-US" sz="2800" dirty="0" smtClean="0"/>
              <a:t> </a:t>
            </a:r>
            <a:r>
              <a:rPr lang="en-US" sz="2800" dirty="0" err="1" smtClean="0"/>
              <a:t>http.conf</a:t>
            </a:r>
            <a:endParaRPr lang="en-US" sz="2800" dirty="0" smtClean="0"/>
          </a:p>
          <a:p>
            <a:pPr lvl="1"/>
            <a:r>
              <a:rPr lang="en-US" sz="2400" dirty="0" err="1" smtClean="0"/>
              <a:t>httpd</a:t>
            </a:r>
            <a:r>
              <a:rPr lang="en-US" sz="2400" dirty="0" smtClean="0"/>
              <a:t> –t   </a:t>
            </a:r>
            <a:r>
              <a:rPr lang="en-US" sz="2400" dirty="0" smtClean="0">
                <a:sym typeface="Wingdings"/>
              </a:rPr>
              <a:t> </a:t>
            </a:r>
            <a:r>
              <a:rPr lang="zh-TW" altLang="en-US" sz="2400" dirty="0" smtClean="0">
                <a:sym typeface="Wingdings"/>
              </a:rPr>
              <a:t>測試設定正確性</a:t>
            </a:r>
            <a:endParaRPr lang="en-US" sz="2400" dirty="0" smtClean="0"/>
          </a:p>
          <a:p>
            <a:r>
              <a:rPr lang="en-US" sz="2800" dirty="0" err="1"/>
              <a:t>c</a:t>
            </a:r>
            <a:r>
              <a:rPr lang="en-US" sz="2800" dirty="0" err="1" smtClean="0"/>
              <a:t>onfig</a:t>
            </a:r>
            <a:r>
              <a:rPr lang="en-US" sz="2800" dirty="0" smtClean="0"/>
              <a:t> </a:t>
            </a:r>
            <a:r>
              <a:rPr lang="en-US" sz="2800" dirty="0" err="1" smtClean="0"/>
              <a:t>httpd</a:t>
            </a:r>
            <a:r>
              <a:rPr lang="en-US" sz="2800" dirty="0" err="1"/>
              <a:t>-vhosts.conf</a:t>
            </a:r>
            <a:endParaRPr lang="en-US" sz="2800" dirty="0" smtClean="0"/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ython package’s root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onfig</a:t>
            </a:r>
            <a:r>
              <a:rPr lang="en-US" sz="2800" dirty="0" smtClean="0"/>
              <a:t> .</a:t>
            </a:r>
            <a:r>
              <a:rPr lang="en-US" sz="2800" dirty="0" err="1" smtClean="0"/>
              <a:t>wsgi</a:t>
            </a:r>
            <a:endParaRPr lang="en-US" sz="2800" dirty="0" smtClean="0"/>
          </a:p>
          <a:p>
            <a:pPr lvl="1"/>
            <a:r>
              <a:rPr lang="en-US" sz="2400" dirty="0" smtClean="0"/>
              <a:t>Is a python module</a:t>
            </a:r>
          </a:p>
          <a:p>
            <a:pPr lvl="1"/>
            <a:r>
              <a:rPr lang="en-US" sz="2400" dirty="0" err="1"/>
              <a:t>v</a:t>
            </a:r>
            <a:r>
              <a:rPr lang="en-US" sz="2400" dirty="0" err="1" smtClean="0"/>
              <a:t>irtualenv</a:t>
            </a:r>
            <a:endParaRPr lang="en-US" sz="2400" dirty="0" smtClean="0"/>
          </a:p>
          <a:p>
            <a:pPr lvl="2"/>
            <a:r>
              <a:rPr lang="en-US" sz="2000" dirty="0" smtClean="0"/>
              <a:t>Use </a:t>
            </a:r>
            <a:r>
              <a:rPr lang="en-US" sz="2000" dirty="0" err="1" smtClean="0"/>
              <a:t>activate.py</a:t>
            </a:r>
            <a:r>
              <a:rPr lang="en-US" sz="2000" dirty="0" smtClean="0"/>
              <a:t> path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01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# </a:t>
            </a:r>
            <a:r>
              <a:rPr lang="en-US" sz="2400" dirty="0" err="1" smtClean="0"/>
              <a:t>wsgi</a:t>
            </a:r>
            <a:r>
              <a:rPr lang="en-US" sz="2400" dirty="0" smtClean="0"/>
              <a:t> module for </a:t>
            </a:r>
            <a:r>
              <a:rPr lang="en-US" sz="2400" dirty="0"/>
              <a:t>flask</a:t>
            </a:r>
          </a:p>
          <a:p>
            <a:pPr lvl="1"/>
            <a:r>
              <a:rPr lang="en-US" sz="2000" dirty="0" err="1"/>
              <a:t>LoadModule</a:t>
            </a:r>
            <a:r>
              <a:rPr lang="en-US" sz="2000" dirty="0"/>
              <a:t> </a:t>
            </a:r>
            <a:r>
              <a:rPr lang="en-US" sz="2000" dirty="0" err="1"/>
              <a:t>wsgi_module</a:t>
            </a:r>
            <a:r>
              <a:rPr lang="en-US" sz="2000" dirty="0"/>
              <a:t> /</a:t>
            </a:r>
            <a:r>
              <a:rPr lang="en-US" sz="2000" dirty="0" err="1"/>
              <a:t>usr</a:t>
            </a:r>
            <a:r>
              <a:rPr lang="en-US" sz="2000" dirty="0"/>
              <a:t>/local/Cellar/</a:t>
            </a:r>
            <a:r>
              <a:rPr lang="en-US" sz="2000" dirty="0" err="1"/>
              <a:t>mod_wsgi</a:t>
            </a:r>
            <a:r>
              <a:rPr lang="en-US" sz="2000" dirty="0"/>
              <a:t>/4.4.9/</a:t>
            </a:r>
            <a:r>
              <a:rPr lang="en-US" sz="2000" dirty="0" err="1"/>
              <a:t>libexec</a:t>
            </a:r>
            <a:r>
              <a:rPr lang="en-US" sz="2000" dirty="0"/>
              <a:t>/</a:t>
            </a:r>
            <a:r>
              <a:rPr lang="en-US" sz="2000" dirty="0" err="1" smtClean="0"/>
              <a:t>mod_wsgi.so</a:t>
            </a:r>
            <a:endParaRPr lang="en-US" sz="2000" dirty="0" smtClean="0"/>
          </a:p>
          <a:p>
            <a:r>
              <a:rPr lang="en-US" sz="2400" dirty="0"/>
              <a:t># </a:t>
            </a:r>
            <a:r>
              <a:rPr lang="en-US" sz="2400" dirty="0" smtClean="0"/>
              <a:t>virtual </a:t>
            </a:r>
            <a:r>
              <a:rPr lang="en-US" sz="2400" dirty="0"/>
              <a:t>hosts</a:t>
            </a:r>
          </a:p>
          <a:p>
            <a:pPr lvl="1"/>
            <a:r>
              <a:rPr lang="en-US" sz="2000" dirty="0"/>
              <a:t>Include /private/</a:t>
            </a:r>
            <a:r>
              <a:rPr lang="en-US" sz="2000" dirty="0" err="1"/>
              <a:t>etc</a:t>
            </a:r>
            <a:r>
              <a:rPr lang="en-US" sz="2000" dirty="0"/>
              <a:t>/apache2/extra/</a:t>
            </a:r>
            <a:r>
              <a:rPr lang="en-US" sz="2000" dirty="0" err="1"/>
              <a:t>httpd-</a:t>
            </a:r>
            <a:r>
              <a:rPr lang="en-US" sz="2000" dirty="0" err="1" smtClean="0"/>
              <a:t>vhosts.conf</a:t>
            </a:r>
            <a:endParaRPr lang="en-US" sz="2000" dirty="0" smtClean="0"/>
          </a:p>
          <a:p>
            <a:r>
              <a:rPr lang="en-US" sz="2400" dirty="0" smtClean="0"/>
              <a:t># site </a:t>
            </a:r>
            <a:r>
              <a:rPr lang="en-US" sz="2400" dirty="0" err="1" smtClean="0"/>
              <a:t>conf</a:t>
            </a:r>
            <a:endParaRPr lang="en-US" sz="2400" dirty="0" smtClean="0"/>
          </a:p>
          <a:p>
            <a:pPr lvl="1"/>
            <a:r>
              <a:rPr lang="en-US" sz="2000" dirty="0" smtClean="0"/>
              <a:t>Include </a:t>
            </a:r>
            <a:r>
              <a:rPr lang="en-US" sz="2000" dirty="0"/>
              <a:t>/private/</a:t>
            </a:r>
            <a:r>
              <a:rPr lang="en-US" sz="2000" dirty="0" err="1"/>
              <a:t>etc</a:t>
            </a:r>
            <a:r>
              <a:rPr lang="en-US" sz="2000" dirty="0"/>
              <a:t>/apache2/other/*.</a:t>
            </a:r>
            <a:r>
              <a:rPr lang="en-US" sz="2000" dirty="0" err="1"/>
              <a:t>conf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47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httpd-</a:t>
            </a:r>
            <a:r>
              <a:rPr lang="en-US" dirty="0" err="1" smtClean="0"/>
              <a:t>vhosts.conf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#</a:t>
            </a:r>
            <a:r>
              <a:rPr lang="en-US" sz="1600" dirty="0" err="1"/>
              <a:t>WSGIPythonHome</a:t>
            </a:r>
            <a:r>
              <a:rPr lang="en-US" sz="1600" dirty="0"/>
              <a:t> "/Library/Frameworks/</a:t>
            </a:r>
            <a:r>
              <a:rPr lang="en-US" sz="1600" dirty="0" err="1"/>
              <a:t>Python.framework</a:t>
            </a:r>
            <a:r>
              <a:rPr lang="en-US" sz="1600" dirty="0"/>
              <a:t>/Versions/2.7/lib/python2.7/site-packages"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VirtualHost</a:t>
            </a:r>
            <a:r>
              <a:rPr lang="en-US" sz="1600" dirty="0"/>
              <a:t> *:80&gt;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ServerAdmin</a:t>
            </a:r>
            <a:r>
              <a:rPr lang="en-US" sz="1600" dirty="0"/>
              <a:t> </a:t>
            </a:r>
            <a:r>
              <a:rPr lang="en-US" sz="1600" dirty="0" err="1"/>
              <a:t>sky.wu.gss@gmail.com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DocumentRoot</a:t>
            </a:r>
            <a:r>
              <a:rPr lang="en-US" sz="1600" dirty="0"/>
              <a:t> "/Users/</a:t>
            </a:r>
            <a:r>
              <a:rPr lang="en-US" sz="1600" dirty="0" err="1"/>
              <a:t>sky_wu</a:t>
            </a:r>
            <a:r>
              <a:rPr lang="en-US" sz="1600" dirty="0"/>
              <a:t>/sites/"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ServerName</a:t>
            </a:r>
            <a:r>
              <a:rPr lang="en-US" sz="1600" dirty="0"/>
              <a:t> </a:t>
            </a:r>
            <a:r>
              <a:rPr lang="en-US" sz="1600" dirty="0" err="1"/>
              <a:t>texpress.gss.com.tw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WSGIDaemonProcess</a:t>
            </a:r>
            <a:r>
              <a:rPr lang="en-US" sz="1600" b="1" dirty="0">
                <a:solidFill>
                  <a:srgbClr val="FF0000"/>
                </a:solidFill>
              </a:rPr>
              <a:t> server user=</a:t>
            </a:r>
            <a:r>
              <a:rPr lang="en-US" sz="1600" b="1" dirty="0" err="1">
                <a:solidFill>
                  <a:srgbClr val="FF0000"/>
                </a:solidFill>
              </a:rPr>
              <a:t>sky_wu</a:t>
            </a:r>
            <a:r>
              <a:rPr lang="en-US" sz="1600" b="1" dirty="0">
                <a:solidFill>
                  <a:srgbClr val="FF0000"/>
                </a:solidFill>
              </a:rPr>
              <a:t> group=admin threads=5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WSGIScriptAlias</a:t>
            </a:r>
            <a:r>
              <a:rPr lang="en-US" sz="1600" dirty="0"/>
              <a:t> / /Users/</a:t>
            </a:r>
            <a:r>
              <a:rPr lang="en-US" sz="1600" dirty="0" err="1"/>
              <a:t>sky_wu</a:t>
            </a:r>
            <a:r>
              <a:rPr lang="en-US" sz="1600" dirty="0"/>
              <a:t>/sites/</a:t>
            </a:r>
            <a:r>
              <a:rPr lang="en-US" sz="1600" dirty="0" err="1"/>
              <a:t>tExpress</a:t>
            </a:r>
            <a:r>
              <a:rPr lang="en-US" sz="1600" dirty="0"/>
              <a:t>/</a:t>
            </a:r>
            <a:r>
              <a:rPr lang="en-US" sz="1600" dirty="0" err="1"/>
              <a:t>server.wsgi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&lt;Directory /Users/</a:t>
            </a:r>
            <a:r>
              <a:rPr lang="en-US" sz="1600" dirty="0" err="1"/>
              <a:t>sky_wu</a:t>
            </a:r>
            <a:r>
              <a:rPr lang="en-US" sz="1600" dirty="0"/>
              <a:t>/sites/</a:t>
            </a:r>
            <a:r>
              <a:rPr lang="en-US" sz="1600" dirty="0" err="1"/>
              <a:t>tExpress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/>
              <a:t>WSGIProcessGroup</a:t>
            </a:r>
            <a:r>
              <a:rPr lang="en-US" sz="1600" b="1" dirty="0"/>
              <a:t> server</a:t>
            </a:r>
          </a:p>
          <a:p>
            <a:pPr marL="0" indent="0">
              <a:buNone/>
            </a:pPr>
            <a:r>
              <a:rPr lang="en-US" sz="1600" dirty="0"/>
              <a:t>  	</a:t>
            </a:r>
            <a:r>
              <a:rPr lang="en-US" sz="1600" dirty="0" err="1"/>
              <a:t>WSGIScriptReloading</a:t>
            </a:r>
            <a:r>
              <a:rPr lang="en-US" sz="1600" dirty="0"/>
              <a:t> On</a:t>
            </a:r>
          </a:p>
          <a:p>
            <a:pPr marL="0" indent="0">
              <a:buNone/>
            </a:pPr>
            <a:r>
              <a:rPr lang="en-US" sz="1600" dirty="0"/>
              <a:t>  	</a:t>
            </a:r>
            <a:r>
              <a:rPr lang="en-US" sz="1600" dirty="0" err="1"/>
              <a:t>WSGIApplicationGroup</a:t>
            </a:r>
            <a:r>
              <a:rPr lang="en-US" sz="1600" dirty="0"/>
              <a:t> %{GLOBAL}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Options </a:t>
            </a:r>
            <a:r>
              <a:rPr lang="en-US" sz="1600" b="1" dirty="0">
                <a:solidFill>
                  <a:srgbClr val="FF0000"/>
                </a:solidFill>
              </a:rPr>
              <a:t>Indexes </a:t>
            </a:r>
            <a:r>
              <a:rPr lang="en-US" sz="1600" b="1" dirty="0" err="1">
                <a:solidFill>
                  <a:srgbClr val="FF0000"/>
                </a:solidFill>
              </a:rPr>
              <a:t>FollowSymLinks</a:t>
            </a:r>
            <a:r>
              <a:rPr lang="en-US" sz="1600" b="1" dirty="0">
                <a:solidFill>
                  <a:srgbClr val="FF0000"/>
                </a:solidFill>
              </a:rPr>
              <a:t> Includes </a:t>
            </a:r>
            <a:r>
              <a:rPr lang="en-US" sz="1600" b="1" dirty="0" err="1">
                <a:solidFill>
                  <a:srgbClr val="FF0000"/>
                </a:solidFill>
              </a:rPr>
              <a:t>ExecCGI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err="1">
                <a:solidFill>
                  <a:srgbClr val="FF0000"/>
                </a:solidFill>
              </a:rPr>
              <a:t>AllowOverride</a:t>
            </a:r>
            <a:r>
              <a:rPr lang="en-US" sz="1600" b="1" dirty="0">
                <a:solidFill>
                  <a:srgbClr val="FF0000"/>
                </a:solidFill>
              </a:rPr>
              <a:t> None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</a:rPr>
              <a:t>	Require </a:t>
            </a:r>
            <a:r>
              <a:rPr lang="en-US" sz="1600" b="1" dirty="0">
                <a:solidFill>
                  <a:srgbClr val="FF0000"/>
                </a:solidFill>
              </a:rPr>
              <a:t>all granted</a:t>
            </a:r>
          </a:p>
          <a:p>
            <a:pPr marL="0" indent="0">
              <a:buNone/>
            </a:pPr>
            <a:r>
              <a:rPr lang="en-US" sz="1600" dirty="0"/>
              <a:t>  &lt;/Directory&gt;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VirtualHost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6687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wsgi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os</a:t>
            </a:r>
            <a:r>
              <a:rPr lang="en-US" sz="1800" dirty="0"/>
              <a:t>, </a:t>
            </a:r>
            <a:r>
              <a:rPr lang="en-US" sz="1800" dirty="0" smtClean="0"/>
              <a:t>sys, site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PYTHON_LIB = '/Library/Frameworks/</a:t>
            </a:r>
            <a:r>
              <a:rPr lang="en-US" sz="1800" dirty="0" err="1"/>
              <a:t>Python.framework</a:t>
            </a:r>
            <a:r>
              <a:rPr lang="en-US" sz="1800" dirty="0"/>
              <a:t>/Versions/2.7/'</a:t>
            </a:r>
          </a:p>
          <a:p>
            <a:pPr marL="0" indent="0">
              <a:buNone/>
            </a:pPr>
            <a:r>
              <a:rPr lang="en-US" sz="1800" dirty="0" err="1"/>
              <a:t>sys.path.append</a:t>
            </a:r>
            <a:r>
              <a:rPr lang="en-US" sz="1800" dirty="0"/>
              <a:t>(PYTHON_LIB)</a:t>
            </a:r>
          </a:p>
          <a:p>
            <a:pPr marL="0" indent="0">
              <a:buNone/>
            </a:pPr>
            <a:r>
              <a:rPr lang="en-US" sz="1800" dirty="0" err="1" smtClean="0"/>
              <a:t>sys.path.append</a:t>
            </a:r>
            <a:r>
              <a:rPr lang="en-US" sz="1800" dirty="0"/>
              <a:t>('/Library/Frameworks/</a:t>
            </a:r>
            <a:r>
              <a:rPr lang="en-US" sz="1800" dirty="0" err="1"/>
              <a:t>Python.framework</a:t>
            </a:r>
            <a:r>
              <a:rPr lang="en-US" sz="1800" dirty="0"/>
              <a:t>/Versions/2.7/lib/python2.7/site-packages')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</a:t>
            </a:r>
            <a:r>
              <a:rPr lang="en-US" sz="1800" dirty="0" err="1"/>
              <a:t>virtualenv</a:t>
            </a:r>
            <a:r>
              <a:rPr lang="en-US" sz="1800" dirty="0"/>
              <a:t> </a:t>
            </a:r>
            <a:r>
              <a:rPr lang="en-US" sz="1800" dirty="0" err="1"/>
              <a:t>tExpress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PROJECT_DIR = '/Users/</a:t>
            </a:r>
            <a:r>
              <a:rPr lang="en-US" sz="1800" dirty="0" err="1"/>
              <a:t>sky_wu</a:t>
            </a:r>
            <a:r>
              <a:rPr lang="en-US" sz="1800" dirty="0"/>
              <a:t>/Sites/</a:t>
            </a:r>
            <a:r>
              <a:rPr lang="en-US" sz="1800" dirty="0" err="1"/>
              <a:t>tExpress</a:t>
            </a:r>
            <a:r>
              <a:rPr lang="en-US" sz="1800" dirty="0"/>
              <a:t>'</a:t>
            </a:r>
          </a:p>
          <a:p>
            <a:pPr marL="0" indent="0">
              <a:buNone/>
            </a:pPr>
            <a:r>
              <a:rPr lang="en-US" sz="1800" dirty="0"/>
              <a:t>#</a:t>
            </a:r>
            <a:r>
              <a:rPr lang="en-US" sz="1800" dirty="0" err="1"/>
              <a:t>activate_this</a:t>
            </a:r>
            <a:r>
              <a:rPr lang="en-US" sz="1800" dirty="0"/>
              <a:t> = </a:t>
            </a:r>
            <a:r>
              <a:rPr lang="en-US" sz="1800" dirty="0" err="1"/>
              <a:t>os.path.join</a:t>
            </a:r>
            <a:r>
              <a:rPr lang="en-US" sz="1800" dirty="0"/>
              <a:t>(PROJECT_DIR, 'bin', '</a:t>
            </a:r>
            <a:r>
              <a:rPr lang="en-US" sz="1800" dirty="0" err="1"/>
              <a:t>activate_this.py</a:t>
            </a:r>
            <a:r>
              <a:rPr lang="en-US" sz="1800" dirty="0"/>
              <a:t>')</a:t>
            </a:r>
          </a:p>
          <a:p>
            <a:pPr marL="0" indent="0">
              <a:buNone/>
            </a:pPr>
            <a:r>
              <a:rPr lang="en-US" sz="1800" dirty="0"/>
              <a:t>#</a:t>
            </a:r>
            <a:r>
              <a:rPr lang="en-US" sz="1800" dirty="0" err="1"/>
              <a:t>execfile</a:t>
            </a:r>
            <a:r>
              <a:rPr lang="en-US" sz="1800" dirty="0"/>
              <a:t>(</a:t>
            </a:r>
            <a:r>
              <a:rPr lang="en-US" sz="1800" dirty="0" err="1"/>
              <a:t>activate_this</a:t>
            </a:r>
            <a:r>
              <a:rPr lang="en-US" sz="1800" dirty="0"/>
              <a:t>, </a:t>
            </a:r>
            <a:r>
              <a:rPr lang="en-US" sz="1800" dirty="0" err="1"/>
              <a:t>dict</a:t>
            </a:r>
            <a:r>
              <a:rPr lang="en-US" sz="1800" dirty="0"/>
              <a:t>(__file__=</a:t>
            </a:r>
            <a:r>
              <a:rPr lang="en-US" sz="1800" dirty="0" err="1"/>
              <a:t>activate_this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 err="1"/>
              <a:t>sys.path.append</a:t>
            </a:r>
            <a:r>
              <a:rPr lang="en-US" sz="1800" dirty="0"/>
              <a:t>(PROJECT_DIR)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os.chdir</a:t>
            </a:r>
            <a:r>
              <a:rPr lang="en-US" sz="1800" dirty="0"/>
              <a:t>("/Users/</a:t>
            </a:r>
            <a:r>
              <a:rPr lang="en-US" sz="1800" dirty="0" err="1"/>
              <a:t>sky_wu</a:t>
            </a:r>
            <a:r>
              <a:rPr lang="en-US" sz="1800" dirty="0"/>
              <a:t>/Sites/</a:t>
            </a:r>
            <a:r>
              <a:rPr lang="en-US" sz="1800" dirty="0" err="1"/>
              <a:t>tExpress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b="1" dirty="0">
                <a:solidFill>
                  <a:srgbClr val="FF0000"/>
                </a:solidFill>
              </a:rPr>
              <a:t>server</a:t>
            </a:r>
            <a:r>
              <a:rPr lang="en-US" sz="1800" dirty="0"/>
              <a:t> import app as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710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61312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6215A91-FE16-49CB-9FBF-21366F91F944}" type="slidenum">
              <a:rPr lang="en-US" altLang="zh-TW" sz="1100">
                <a:solidFill>
                  <a:srgbClr val="898989"/>
                </a:solidFill>
                <a:ea typeface="微軟正黑體" pitchFamily="34" charset="-120"/>
              </a:rPr>
              <a:pPr eaLnBrk="1" hangingPunct="1"/>
              <a:t>18</a:t>
            </a:fld>
            <a:endParaRPr lang="en-US" altLang="zh-TW" sz="1100">
              <a:solidFill>
                <a:srgbClr val="898989"/>
              </a:solidFill>
              <a:ea typeface="微軟正黑體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24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548" y="2604319"/>
              <a:ext cx="5040312" cy="1328737"/>
            </p14:xfrm>
          </p:contentPart>
        </mc:Choice>
        <mc:Fallback xmlns="">
          <p:pic>
            <p:nvPicPr>
              <p:cNvPr id="5724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467" y="2585239"/>
                <a:ext cx="5078474" cy="136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24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460" y="2105844"/>
              <a:ext cx="850900" cy="1693862"/>
            </p14:xfrm>
          </p:contentPart>
        </mc:Choice>
        <mc:Fallback xmlns="">
          <p:pic>
            <p:nvPicPr>
              <p:cNvPr id="5724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383" y="2086763"/>
                <a:ext cx="889054" cy="1732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2421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548" y="2604319"/>
              <a:ext cx="5040312" cy="1328737"/>
            </p14:xfrm>
          </p:contentPart>
        </mc:Choice>
        <mc:Fallback xmlns="">
          <p:pic>
            <p:nvPicPr>
              <p:cNvPr id="572421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3467" y="2585239"/>
                <a:ext cx="5078474" cy="136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2422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460" y="2105844"/>
              <a:ext cx="850900" cy="1693862"/>
            </p14:xfrm>
          </p:contentPart>
        </mc:Choice>
        <mc:Fallback xmlns="">
          <p:pic>
            <p:nvPicPr>
              <p:cNvPr id="572422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42383" y="2086763"/>
                <a:ext cx="889054" cy="173202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revision history</a:t>
            </a:r>
            <a:endParaRPr lang="zh-TW" altLang="en-US" smtClean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914983"/>
              </p:ext>
            </p:extLst>
          </p:nvPr>
        </p:nvGraphicFramePr>
        <p:xfrm>
          <a:off x="457200" y="1268413"/>
          <a:ext cx="8002588" cy="2228850"/>
        </p:xfrm>
        <a:graphic>
          <a:graphicData uri="http://schemas.openxmlformats.org/drawingml/2006/table">
            <a:tbl>
              <a:tblPr/>
              <a:tblGrid>
                <a:gridCol w="1031875"/>
                <a:gridCol w="1462088"/>
                <a:gridCol w="958850"/>
                <a:gridCol w="4549775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version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date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author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description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1.0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2014//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sky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Why?-</a:t>
            </a:r>
            <a:r>
              <a:rPr lang="zh-TW" altLang="en-US" dirty="0" smtClean="0"/>
              <a:t>學習動力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What?-</a:t>
            </a:r>
            <a:r>
              <a:rPr lang="zh-TW" altLang="en-US" dirty="0" smtClean="0"/>
              <a:t>學習選擇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標題 1"/>
          <p:cNvSpPr>
            <a:spLocks noGrp="1"/>
          </p:cNvSpPr>
          <p:nvPr>
            <p:ph type="ctrTitle"/>
          </p:nvPr>
        </p:nvSpPr>
        <p:spPr bwMode="auto">
          <a:xfrm>
            <a:off x="282575" y="4445000"/>
            <a:ext cx="8556625" cy="130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Learn Python from </a:t>
            </a:r>
            <a:r>
              <a:rPr lang="en-US" altLang="zh-TW" sz="3600" b="1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tExpress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/>
            </a:r>
            <a:b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</a:b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自動下載高鐵憑證</a:t>
            </a:r>
            <a:r>
              <a:rPr lang="zh-TW" altLang="en-US" sz="3600" b="1" dirty="0">
                <a:solidFill>
                  <a:srgbClr val="404040"/>
                </a:solidFill>
              </a:rPr>
              <a:t>與費用</a:t>
            </a:r>
            <a:r>
              <a:rPr lang="zh-TW" altLang="en-US" sz="3600" b="1" dirty="0" smtClean="0">
                <a:solidFill>
                  <a:srgbClr val="404040"/>
                </a:solidFill>
              </a:rPr>
              <a:t>申報</a:t>
            </a:r>
            <a:endParaRPr lang="zh-TW" altLang="en-US" sz="3600" dirty="0" smtClean="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6" name="子標題 2"/>
          <p:cNvSpPr>
            <a:spLocks noGrp="1"/>
          </p:cNvSpPr>
          <p:nvPr>
            <p:ph type="subTitle" idx="1"/>
          </p:nvPr>
        </p:nvSpPr>
        <p:spPr bwMode="auto">
          <a:xfrm>
            <a:off x="282575" y="5759450"/>
            <a:ext cx="8556625" cy="747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報告人：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no limits but….sky</a:t>
            </a:r>
          </a:p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日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    </a:t>
            </a:r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期：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2014//</a:t>
            </a:r>
            <a:endParaRPr kumimoji="0" lang="zh-TW" altLang="en-US" sz="1800" dirty="0" smtClean="0">
              <a:solidFill>
                <a:schemeClr val="tx1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2575" y="3676650"/>
            <a:ext cx="395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問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思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辯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行</a:t>
            </a: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5854700" y="5583238"/>
            <a:ext cx="29543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CH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吾生也有涯，而知也無涯。</a:t>
            </a:r>
            <a:endParaRPr lang="en-US" altLang="zh-CH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CH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以有涯隨無涯，殆已！</a:t>
            </a:r>
            <a:endParaRPr lang="en-US" altLang="zh-CH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CH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已而為知者，殆而已矣！</a:t>
            </a:r>
            <a:endParaRPr lang="zh-TW" altLang="en-US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165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en-US" altLang="zh-TW" dirty="0"/>
          </a:p>
          <a:p>
            <a:r>
              <a:rPr lang="en-US" altLang="zh-TW" dirty="0" smtClean="0"/>
              <a:t>Challenge</a:t>
            </a:r>
          </a:p>
          <a:p>
            <a:r>
              <a:rPr lang="en-US" altLang="zh-TW" dirty="0" smtClean="0"/>
              <a:t>Solution</a:t>
            </a:r>
          </a:p>
          <a:p>
            <a:r>
              <a:rPr lang="en-US" altLang="zh-TW" dirty="0" smtClean="0"/>
              <a:t>Lesson Learned</a:t>
            </a:r>
          </a:p>
          <a:p>
            <a:endParaRPr lang="en-US" altLang="zh-TW" dirty="0" smtClean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27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65" b="18743"/>
          <a:stretch/>
        </p:blipFill>
        <p:spPr>
          <a:xfrm>
            <a:off x="457200" y="1204726"/>
            <a:ext cx="8229600" cy="5063117"/>
          </a:xfrm>
        </p:spPr>
      </p:pic>
    </p:spTree>
    <p:extLst>
      <p:ext uri="{BB962C8B-B14F-4D97-AF65-F5344CB8AC3E}">
        <p14:creationId xmlns:p14="http://schemas.microsoft.com/office/powerpoint/2010/main" val="40635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77" b="9669"/>
          <a:stretch/>
        </p:blipFill>
        <p:spPr>
          <a:xfrm>
            <a:off x="457200" y="1268413"/>
            <a:ext cx="8229600" cy="5040312"/>
          </a:xfrm>
        </p:spPr>
      </p:pic>
    </p:spTree>
    <p:extLst>
      <p:ext uri="{BB962C8B-B14F-4D97-AF65-F5344CB8AC3E}">
        <p14:creationId xmlns:p14="http://schemas.microsoft.com/office/powerpoint/2010/main" val="253875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 on </a:t>
            </a:r>
            <a:r>
              <a:rPr lang="en-US" altLang="zh-TW" dirty="0" smtClean="0"/>
              <a:t>Apache-log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2015/04/27~04/28</a:t>
            </a:r>
          </a:p>
          <a:p>
            <a:pPr lvl="1"/>
            <a:r>
              <a:rPr lang="en-US" dirty="0" smtClean="0"/>
              <a:t>Around 1 + … man days</a:t>
            </a:r>
          </a:p>
          <a:p>
            <a:r>
              <a:rPr lang="zh-TW" altLang="en-US" dirty="0" smtClean="0"/>
              <a:t>卡關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</a:t>
            </a:r>
            <a:r>
              <a:rPr lang="en-US" altLang="zh-TW" dirty="0" smtClean="0"/>
              <a:t>Apache </a:t>
            </a:r>
            <a:r>
              <a:rPr lang="zh-TW" altLang="en-US" dirty="0" smtClean="0"/>
              <a:t>與測試站台</a:t>
            </a:r>
            <a:r>
              <a:rPr lang="en-US" altLang="zh-TW" dirty="0" smtClean="0"/>
              <a:t>- </a:t>
            </a:r>
            <a:r>
              <a:rPr lang="zh-TW" altLang="en-US" dirty="0" smtClean="0"/>
              <a:t>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安裝與設定</a:t>
            </a:r>
            <a:r>
              <a:rPr lang="en-US" altLang="zh-TW" dirty="0" err="1" smtClean="0"/>
              <a:t>mod_wsgi</a:t>
            </a:r>
            <a:r>
              <a:rPr lang="zh-TW" altLang="en-US" dirty="0" smtClean="0"/>
              <a:t>的範例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設定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&gt; 1</a:t>
            </a:r>
            <a:r>
              <a:rPr lang="zh-TW" altLang="en-US" dirty="0" smtClean="0"/>
              <a:t>天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錯：</a:t>
            </a:r>
            <a:r>
              <a:rPr lang="en-US" altLang="zh-TW" dirty="0" err="1" smtClean="0"/>
              <a:t>ImportedError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錯：沒有權限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錯：</a:t>
            </a:r>
            <a:r>
              <a:rPr lang="en-US" altLang="zh-TW" dirty="0" smtClean="0"/>
              <a:t>c</a:t>
            </a:r>
          </a:p>
          <a:p>
            <a:pPr lvl="1"/>
            <a:r>
              <a:rPr lang="zh-TW" altLang="en-US" dirty="0" smtClean="0"/>
              <a:t>重新來過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3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 on Apache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" y="1268413"/>
            <a:ext cx="776831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914192"/>
      </p:ext>
    </p:extLst>
  </p:cSld>
  <p:clrMapOvr>
    <a:masterClrMapping/>
  </p:clrMapOvr>
</p:sld>
</file>

<file path=ppt/theme/theme1.xml><?xml version="1.0" encoding="utf-8"?>
<a:theme xmlns:a="http://schemas.openxmlformats.org/drawingml/2006/main" name="tDS-captur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科技色系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600" dirty="0">
            <a:latin typeface="Century Gothic" panose="020B0502020202020204" pitchFamily="34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tDS-capture</Template>
  <TotalTime>519</TotalTime>
  <Words>611</Words>
  <Application>Microsoft Macintosh PowerPoint</Application>
  <PresentationFormat>On-screen Show (4:3)</PresentationFormat>
  <Paragraphs>171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tDS-capture</vt:lpstr>
      <vt:lpstr>天空阿唄的學習之旅 –Python、歹玩 老馬也要學新把戲</vt:lpstr>
      <vt:lpstr>Why?-學習動力</vt:lpstr>
      <vt:lpstr>What?-學習選擇</vt:lpstr>
      <vt:lpstr>Learn Python from tExpress -自動下載高鐵憑證與費用申報</vt:lpstr>
      <vt:lpstr>PowerPoint Presentation</vt:lpstr>
      <vt:lpstr>PowerPoint Presentation</vt:lpstr>
      <vt:lpstr>PowerPoint Presentation</vt:lpstr>
      <vt:lpstr>Deploy on Apache-log</vt:lpstr>
      <vt:lpstr>Deploy on Apache</vt:lpstr>
      <vt:lpstr>Deploy to Mac</vt:lpstr>
      <vt:lpstr>PowerPoint Presentation</vt:lpstr>
      <vt:lpstr>http://www.enigmeta.com/2012/08/16/starting-flask/</vt:lpstr>
      <vt:lpstr>steps</vt:lpstr>
      <vt:lpstr>http.conf</vt:lpstr>
      <vt:lpstr>httpd-vhosts.conf</vt:lpstr>
      <vt:lpstr>.wsgi</vt:lpstr>
      <vt:lpstr>PowerPoint Presentation</vt:lpstr>
      <vt:lpstr>PowerPoint Presentation</vt:lpstr>
      <vt:lpstr>revision 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from tExpress -自動下載高鐵憑證與費用申報</dc:title>
  <dc:creator>sky_wu</dc:creator>
  <cp:lastModifiedBy>震明 吳</cp:lastModifiedBy>
  <cp:revision>13</cp:revision>
  <dcterms:created xsi:type="dcterms:W3CDTF">2015-04-27T06:09:48Z</dcterms:created>
  <dcterms:modified xsi:type="dcterms:W3CDTF">2015-04-29T01:37:06Z</dcterms:modified>
</cp:coreProperties>
</file>