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9"/>
  </p:notesMasterIdLst>
  <p:handoutMasterIdLst>
    <p:handoutMasterId r:id="rId10"/>
  </p:handoutMasterIdLst>
  <p:sldIdLst>
    <p:sldId id="256" r:id="rId2"/>
    <p:sldId id="392" r:id="rId3"/>
    <p:sldId id="393" r:id="rId4"/>
    <p:sldId id="275" r:id="rId5"/>
    <p:sldId id="276" r:id="rId6"/>
    <p:sldId id="395" r:id="rId7"/>
    <p:sldId id="394" r:id="rId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069D9"/>
    <a:srgbClr val="3C85E2"/>
    <a:srgbClr val="AC64D9"/>
    <a:srgbClr val="D961D8"/>
    <a:srgbClr val="217AE2"/>
    <a:srgbClr val="26A8CF"/>
    <a:srgbClr val="47A2CF"/>
    <a:srgbClr val="41B1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75" autoAdjust="0"/>
    <p:restoredTop sz="86578" autoAdjust="0"/>
  </p:normalViewPr>
  <p:slideViewPr>
    <p:cSldViewPr snapToGrid="0" snapToObjects="1">
      <p:cViewPr varScale="1">
        <p:scale>
          <a:sx n="59" d="100"/>
          <a:sy n="59" d="100"/>
        </p:scale>
        <p:origin x="-994" y="-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664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1BAED485-D643-44CF-9035-D13D97B593B5}" type="datetimeFigureOut">
              <a:rPr lang="zh-TW" altLang="en-US"/>
              <a:pPr/>
              <a:t>2015/9/17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293936F9-2F4B-45C2-AD2C-13C84F0400A8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090704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570" units="in"/>
          <inkml:channel name="Y" type="integer" max="18428" units="in"/>
          <inkml:channel name="F" type="integer" max="255" units="dev"/>
        </inkml:traceFormat>
        <inkml:channelProperties>
          <inkml:channelProperty channel="X" name="resolution" value="2978.18188" units="1/in"/>
          <inkml:channelProperty channel="Y" name="resolution" value="2978.02197" units="1/in"/>
          <inkml:channelProperty channel="F" name="resolution" value="INF" units="1/dev"/>
        </inkml:channelProperties>
      </inkml:inkSource>
      <inkml:timestamp xml:id="ts0" timeString="2006-06-10T16:59:28.450"/>
    </inkml:context>
    <inkml:brush xml:id="br0">
      <inkml:brushProperty name="width" value="0.10583" units="cm"/>
      <inkml:brushProperty name="height" value="0.10583" units="cm"/>
      <inkml:brushProperty name="color" value="#FF9966"/>
      <inkml:brushProperty name="fitToCurve" value="1"/>
      <inkml:brushProperty name="ignorePressure" value="1"/>
    </inkml:brush>
  </inkml:definitions>
  <inkml:trace contextRef="#ctx0" brushRef="#br0">2481 364 12,'-17'31'11,"17"-31"-1,-11 31-1,6-16-1,5-15 0,-2 21 0,2-21-2,0 0 0,0 0-1,0 0 1,2-28-2,-2 10-1,0-8-2,5-2-1,-5-6 0,-2-2 1,2-2-1,-18 4 1,14 1-1,-14 2 0,7 0 0,-15 2 1,4 7-1,-11 1 0,4 5 0,-4 1 0,-13 5 0,-5 3 0,-8 5 0,-3 6 0,-10 4 0,-5 8 0,-3 8 0,-4 5 0,-1 7 0,-3 9-1,2 6 2,-2 8-2,4 2 1,3 7 0,-1 4 0,3 2-1,-2 3 1,3 5 0,4 4 0,3 0 0,-1 4 0,3 2 0,6 10 0,-1 1 1,9 2-1,2 3 1,2 4 0,5 3 0,-3-7 0,12 6-1,-2-8 1,12 1-1,-2-4 1,3 0-1,6-3 1,3-4-2,10 3 1,-2-7 1,7 0-1,-5-6 1,10-2-1,14-3 2,-1-7-1,4-5 0,6-4 0,5-3 1,0-4-1,10-3 0,-1-6 0,-5-6 0,7-2 0,4-7 0,5-6 0,2-6 0,4-10 0,5-9-1,4-3 1,0-5-1,0-8 1,2-6-1,-4-4 1,-1-6-1,-3-2 0,4-2 1,0-3-1,-3-5 1,-4 3-1,1 2 1,-1-3-1,0-3 0,1 5 1,-6-8-1,-1 2 0,-1-2-1,-3 1 1,3-3 0,-1-3 0,-1-6 0,1-1 0,-5-5 0,0-3 1,-2-6-1,1-1 0,-7-2 0,-1 2 0,-2-5 0,-4 8 0,-1-7 0,-3 8 0,-1 6 1,-4-3-1,-5 6 0,2-3 0,-6 2 0,0-2 0,5 6 0,-10-6 0,8-2 0,1 4 1,1-5-1,-3 3 0,7 2 1,-5 3-1,-8 4 0,10-1 0,-12 5 0,3 0 0,-7 0 0,5-1-1,-4 7 1,0-2-1,1-1 1,-6 3 0,3-2-1,-2 2 1,0 7-1,-2 5 1,-1 0 0,-12 4 0,10 6 0,-8 2 0,-3 4 0,18 15 0,-29-18 0,12 15 0,1 1-1,16 2 0,-28 7 1,28-7-1,-24 19 1,2-5 0,6 3 0,-2 2-1,-1 3 1,-3 1 0,4 2 0,-2 3 0,0 1 0,1 4-1,-3 3 1,2-2 0,2 4 0,-2 3-1,1 2 2,1 4-2,2 1 1,-1 3 0,1 6 0,1 0 0,0 5 0,-1 5 0,5 0 0,-2 0 0,2 3 0,-4-6 0,6 3 1,0-11-1,0 1 0,1 3 0,1-1 0,-2-3 0,3 1 0,3 2 0,-3-1 0,3 2 0,-1 4 0,2-8 0,0-1 0,4 0 0,0-1 1,-2-3-1,4-1 0,-3-4 0,3-3 1,2-1-1,-1-5 0,2 0 1,3-1-1,1-4 0,-2-1 0,4-2 1,-1-1-1,1-6 0,2 2 0,-2-1 0,3-3 0,1-1 1,-4-2-1,3 1 0,2-5 1,1 5-1,-1-5 0,4-4 0,0-2 1,0-2-1,4-3 0,-3-2 0,5 0 1,-1-4-1,-3 1 0,2-4 0,7-7 1,0 6-1,-2-6 0,2 3 0,-4-1 1,4-3-2,0-1 2,0 3-1,-5 2 0,-1-4 0,-1 1 0,3-5 0,-3 4 0,1-1 0,-3-4 0,2-1 0,0 1 0,-1-1 0,-1-1-1,-2-3 1,-2 3 0,4-4 0,-6 1 0,2-1-1,-3-3 1,-1 1-1,3-3 1,-3-1-1,1 1 0,-1-2 0,1 0 0,-6 2-1,3 0 0,-4 2 1,-1 0-1,-4 5 1,4 0 0,-7 3-1,2 4 2,-4 17-1,2-24 1,-2 24-1,0 0 1,-6-19 0,6 19 0,0 0-1,0 0 1,-18 4 0,18-4 0,-17 17-1,17-17 1,-16 29 0,5-12 0,-2 5 0,4-1 0,0 5 0,-6 1 0,11 4 0,-10 2 0,6 0 1,-3 1-1,4 2 0,-2 2 1,2-2 0,1 0-1,-1-3 1,5-1-1,-2-1 1,4 0 0,-2-3 0,2-3-1,0 1 1,0-2-1,2 0 1,0-3-1,2-6 0,-6 1 1,7 5-1,-5-21 1,10 30-1,-7-14 0,5 5 1,1-6-1,4 6 0,-1-2 1,-12-19-1,32 32 0,-14-23 0,0 1 0,4-3 0,-3-2 0,3 0 0,-2-3 0,2 1 1,-2-1-1,4-4 0,-1 1 0,3-3 0,-2-1 1,2-2-1,-1 0 0,1-3 0,0 0 1,-1-2-1,-3-5 0,4 1 0,5 1 0,-3-4 0,-1 2 0,2 1 0,-1-3 0,-3 0 0,3 7 0,-1-8 0,-3-1 0,0 4 0,-4-7 0,2 0 0,-2-2 0,1 4 0,-1-8 0,-2 3 0,-1 1 0,-3-3 0,1-2 0,-2 0 0,0-2 0,-3 2 0,1 1 0,-3-3 0,1 4 0,-2-2 0,2 5 0,-7 0 0,7 6 0,-7 2 0,-2 18 0,4-29 0,-4 29 0,-4-15 0,4 15 0,0 0 0,0 0-1,-18 3 1,18-3 0,-18 16 0,18-16-1,-24 27 1,11-6 0,0-1 0,0 1 0,2 3 0,2-2 0,0 4 0,0-2 1,0 4-1,0-3 0,-1 1 0,3 0 0,2 0 0,-5 1 0,3-1 0,0 3 0,1-6 0,3 1 0,-1-2 1,2 2-1,2-2 0,0-1 0,2-2 0,2 2 0,1-6 0,1 2 1,-1 2-1,-5-19 0,15 31 1,-15-31-1,18 22 1,-18-22-1,24 31 1,-24-31-1,31 24 0,-14-12 1,1-3-1,4 6 0,-2-9 0,7-1 1,1-4-1,1-2 0,2 1 0,2 0 0,2-5 0,0-1 0,0 1 0,-2 0 1,3-3-1,-4-4 0,2 1 0,-2 1 0,2-6 0,-2 1 0,1-1 0,0 1 0,-2 0 0,0 1 0,0-5 0,0 2 0,-7 3 0,7-7 1,-2 2-2,-1-1 2,1-3-1,1 3 0,-5-2 0,3-1 0,5-1 0,-8 0 0,-1 0 0,-2-5 0,2 0 0,-2-1 0,-4-1 0,2 2 0,-3-2 0,-4 4 0,-4-4 0,0 5 0,-2 0 0,-1 6 0,-2-4 0,-1 1 0,-3 3 0,2 4 0,-2 1 0,0 15 0,-5-24 0,5 24 0,-10-18 0,10 18 0,0 0 0,-22-10-1,22 10 1,-20-2 0,20 2 0,-22 4 0,22-4 0,-25 10 0,25-10 0,-33 16 0,33-16-1,-28 24 1,28-24 0,-27 29 1,12-10-2,0-2 1,-1 4 0,5-2 0,-4 3 0,1-1 0,-7 1 1,9 2-2,-7-2 2,-3 4-2,6 0 2,-1 5-2,3-4 2,-1 1-1,13-2-1,-11-1 1,10 1 0,3-4 0,-2 1 0,2-4 0,-4 0 0,4-1 0,2 1 0,-2 0 0,2-2 0,7 1 1,-4 1-1,6-2 0,-11-17 0,30 26 0,-14-20 0,6 5 1,-3-1-1,-1-5 0,6 2 0,0-5 0,-1-2 0,3 0 0,0 0 0,1-2 0,2-7 0,4 6 0,2-6 0,0 1-1,2 3 2,1-4-1,1 0 0,1-3 0,0 0 0,3-3 0,-3-1 0,0-4 0,-1 3 0,-3-7 0,1 3 0,-4-1 0,4-4 0,-10 0 0,1 0 0,1-5 0,-5-1 0,1-3 0,-1-1 0,-2 4 0,0-4 0,-5 1 0,1 1 0,2 5 0,-7-1 0,3 8 0,-8-2 0,5 7 0,-1 0 0,-12 17 0,30-23 0,-30 23 0,20-15 0,-20 15 0,20-5 0,-20 5 0,0 0 0,17 1-1,-17-1 1,0 0 0,11 21 0,-11-21 0,7 21 0,-7-21 0,7 31 0,-3-13 0,0 0 1,-1 6-1,1 0 0,1 3 1,1 2-1,-1 2 1,3 0-1,-1-1 1,2 4 0,2 0-1,2-1 1,2-2 0,-1 2-1,5-1 1,-1-1-1,2 2 1,-2-4-1,1 2 1,-3-7 0,-1 3-1,-4-1 1,-4 3-1,-1-1 1,-4-6-1,-6 4 0,-3-5 1,-6-1-1,0 1 1,-4-6-1,-1-4 0,0-1 0,-2 0 0,1-5 0,-3 1 0,4-1 0,-4 0 0,-2-5 1,0 0-1,-5-3 0,0-3 0,-2-1 0,-2-1 0,-2-4 0,0 2 0,-4-6 0,5 4 0,2-2 0,1 2-1,-2-1 1,2-6 0,4 1 0,1-2 0,2 1 0,2 2 0,4-2-1,1 2 1,5-4 0,12 21-1,-19-26 1,19 26 0,-9-20 0,9 20-1,0-16 1,0 16 0,0 0 0,0 0-1,0 0 1,0 0 0,17 0-1,-17 0 1,16 16 0,-16-16 0,22 22 0,-5-8 0,3-4 0,0 2 0,2 2 1,2-4-1,1 6 0,3-11 0,1 5 1,-1 4-1,1-2 0,6 2 1,1-8-2,3 5 2,-2-6-2,3 5 2,2-5-2,2-5 2,2 0-2,-4-10 1,2 5 0,0-2 0,2-2 1,0-1-2,-1-2 1,1 2 0,0-4 0,-2 4 0,0-7 1,2 1-1,-2-3 0,-4 0 0,2-1 0,0-4 0,-3-2 0,3-3 0,-4-2 0,-3-9 0,-2 2 0,-7-8 0,0 0 0,3-6 0,-3 4 0,-3-4 0,-2-3 0,-1 4 0,-2-3 0,4 3 0,-2-6 0,-7-3 0,2-4 0,-3 3-1,5 0 1,-4-2 0,-2 1 0,-2 2-1,0 3 1,-5 6-1,1 4 1,-1 3 0,-4 7-1,0 3 1,0 3 0,2 9 0,-4 3 0,0 3 0,2 16 0,0-17 0,0 17 0,0 0-1,0 0 1,-16 14 0,16-14 0,-17 34-1,4-10 1,0 7 0,1 4 0,-1 3 0,-2 1 1,-1 2-1,-5-1 0,-1 3 0,10 0 1,-10 3-1,5-3 1,3 3-1,-3 1 0,-1 3 1,7 0-1,3 1 1,-6 1-1,1-1 0,2 1 0,-2-1 0,2 6 0,4-5 0,-1-4 1,3 2-1,1-4 0,1-5 0,1 0 0,2-8 0,2-4 0,-1 2 0,-1-5 0,4-5 0,2-1 0,-3 1 0,1-2 0,1-2 0,3 0 0,-8-17 0,13 28 0,-13-28 1,16 24-1,-16-24 0,22 19 0,-22-19 0,18 12 0,-18-12 0,0 0 0,32 13 0,-16-13 0,2 6 0,4-10 0,2 8 0,-4-4 0,11-4 0,-5 4 0,-6-2 0,0 2 0,-1-5 0,5 0 0,-8-3 0,4 1 0,-1-4-1,1 1 1,-2-5 0,2-1 0,-1 1 0,-3-1 0,0-1 0,3-4-1,-3 1 1,1-1 0,1-3-1,-1-2 1,3-1 0,-4-2-1,1-4 1,-3 4-1,3-6 1,1 3 0,-1-1-1,1 4 1,-1 0 0,-3 1-1,3 2 1,-1 1 0,-3 4 0,0 0 0,2 1-1,-6-1 1,0 6 0,-2-1 1,-7 16-1,13-26 0,-13 26 0,13-22 0,-13 22 0,0 0 0,7-19 0,-7 19 0,0 0 0,0 0 0,0 0 0,0 0-1,0 0 1,-16 4 0,16-4 0,-17 15 0,17-15 0,-24 24 0,24-24 0,-23 31 0,8-14 0,4 6 0,0-1 0,0 0 0,0-1 0,2 3 0,1 0 0,-1 2 1,0-1-1,2 3 0,-1-2 0,5 1 1,-5 1-1,5-1 0,-1 1 0,0-6 0,4 4 0,0-6 0,4 5 0,-2-8 1,3 2-1,-1-2 0,3 0 0,1 0 0,-8-17 0,22 29 0,-22-29 0,27 28 0,-27-28 1,35 22-1,-17-11 1,3-5-1,-1 1 1,2-2 0,-2-3-1,4 2 1,-2-6 0,0 2-1,0-4 1,1-1 0,-2-2-1,2-1 1,1 1-1,-2-3 0,0-2 1,2 0-1,-2-4 0,2 2 0,3 1 0,-1-1 0,3-3 0,-1 1 0,3-3 0,2 0 0,0-1 0,-4-1 0,1-3 0,-1 2 0,-2-7 0,1 1 0,-3-3 0,3 0 0,-6 0 0,4 0 0,-4 0 0,1-5 0,-1 9 0,0-2 0,0 3 0,-3 0 0,-1 4 0,-1 3 0,-10 2 0,-7 17 0,16-21 0,-16 21 0,0 0 0,0 0 0,0 0 0,0 0 0,0 0 0,0 0 1,0 0-1,-25 17 1,25-17-1,-28 31 1,12-12 0,-1 2 0,-1 1 0,1 2 0,1 2 0,5 1 0,-6 3 0,8-3-1,-2 4 1,2-5 0,-2 5-1,6-4 1,-1 2-1,2-1 1,3 1-1,1-3 2,1 5-2,3-5 1,2-1-1,1 1 0,-2 0 1,10-4-1,-2 2 0,3-3 0,3-4 0,1 2 1,4-7-1,0 2 0,3-7 0,1 1 1,1-6-1,2 1 0,0-3 0,0-3 0,-5 1 1,1-8-1,-1 5 0,0-6 0,-4 1 0,-4-2 1,2-2-1,-3-1 0,-1-2 0,1-2 0,-6 2 0,5-4 0,-1-3 0,-2 3 0,0-4 0,-4-1 0,0 0 0,-2 0 0,1-1 0,-7-2 0,-1-1 0,2-2 1,-5 2-2,-3 0 1,1-1 0,-5-2 0,-1 2 0,-3 0 0,-3 4 0,-1-1 0,0 2 0,-6 2 0,-6 4 0,3 1 0,-4 3 0,0 1-1,-1 4 1,1 3 0,2 1 0,-2 4 0,3 1 0,1 4 0,1 1 0,2 4 0,6 0 0,-2 3 0,3 2 0,17-12 0,-25 29 0,17-13-1,8-16 1,-5 31 0,7-16 0,1 1 0,-3-16 0,17 22 0,-17-22 0,33 19 0,-17-12 0,8-4 1,2-1-1,1-2 0,1 0 0,1 0 0,4-2 0,0-3 0,4-2 0,-2 0 0,-1-1 0,-1-1 0,-1-1 0,1-2 0,-4 1 0,-2 1 0,3 2 0,-3-3 0,1 1 0,3 0 0,2 1 0,-2-1 0,2-1 0,4-1 0,-1 0 0,1 0-1,0 0 2,-3 0-2,-1 0 1,0 4 0,-3 1 0,-3-2 0,-1 4 0,-4 0 0,-2 3 0,0-1 0,-3 1 0,-1 2 0,-16 0 0,28 2 0,-28-2 0,0 0 0,18 13 0,-18-13 0,0 21 0,0-5 0,-7 4 0,1 6 0,2 0 1,-3 5-1,-2 5 0,0 2 0,0 1 1,-6 4-1,2 2 1,-2 1-1,-1 1 0,-4-3 1,1-1-1,3 0 0,-2-5 1,-3-5-1,5-3 0,-2-4 0,1-2 0,2-6 1,15-18-1,-29 27 0,29-27 0,-20 14 0,20-14 0,0 0 1,0 0-1,0 0 0,0 0 0,0 0 0,-5-19 0,5 19 1,18-26-1,-7 7 0,3-3 0,5-2 0,3-2 0,3-3 0,3-6-1,1-2 1,4-1 0,4-3 0,3-1 0,-3-2 0,0 2 0,-1 1 0,3 0 0,-5 8 0,3 2 0,-2 0 0,0 2 0,0 7 0,3-2 0,2 3 0,-1-1-1,1 3 2,-1 2-2,-1 3 1,2 0 0,-1 6 0,1-1 1,2 4-2,-1 0 2,-1 5-1,0 1 0,1 3 0,-3 1 0,-3 2 0,-4 3-1,-2 1 1,-5 4 0,-4 0 0,-1 4 0,-6 2 0,-2 3 0,-6 2 1,-3 1-1,-4 6 0,-3-2 0,-3 0 0,-6 3 0,-1-1 0,-3 3 1,-3-3-1,-1-1 0,-1-3 0,-1 2 1,2 0-1,-2-1 0,6-5 0,-1-1 1,3 0-1,1-1 0,2 1 0,4-4 0,4 3 1,1-8-1,2 1 0,4-1 0,-2-15 0,7 26 0,-7-26 0,13 19 1,-13-19-1,18 10 0,-18-10 0,24 2 0,-24-2 0,31 0 0,-10-5 1,-1 0-1,2-2 0,3-2 0,3-3 0,-1 2 0,6-6 0,2 1 0,2-1 0,-1-1 0,3-2 0,1 0 0,-1-3 0,1 0 0,2-6 0,-3 2 0,3-3 0,-2-3 0,4-4 0,2-4 0,-2 2 0,-4-8 0,2-1 0,4 1 0,-4 0 0,-1 4 1,-7 1-2,-1 0 2,-5 8-2,1 4 2,-3 3-2,-6 2 2,2 5-2,-5 4 1,5 1 0,-6 4 0,2 1 0,-18 9 0,26-12 0,-26 12 0,22-5 0,-22 5-1,0 0 1,13 15 0,-13-15 0,0 30 0,4-10 0,-3 6 0,3 3 0,2 4 0,5 3 1,1 3-1,5 4 0,7 4 0,1 1 1,1 4-1,3 4 1,1-4-1,-1-1 1,-3 1-1,-3-4 0,-4 0 1,-6-5-1,-2-2 0,-6-5 1,-5-5-1,-7 0 0,-6-5 1,-2-5-1,-5-6 0,-2 4 0,-4-3 1,-3-4-1,-4 0 0,4-9 0,-4-3 1,0 0-1,0 0 0,-2-10 0,2-1 0,-7 1 0,-1-5-1,-3 1 2,0 2-2,4-2 2,-4-3-2,2 3 1,2-3 0,1 2 0,6-1 0,4 1 0,3 3 0,2-2 0,2 5 0,6-1 0,16 10-1,-20-12 1,20 12 0,0 0 0,0 0 0,0 0-1,0 0 1,0 0 0,0 0 0,18 19 0,-1-14 0,6 2 0,3 0 0,7-2 0,7 3 0,3-1 0,6-2 0,4 4 0,4-4 0,2 6 0,3-6 1,2 0-2,2 0 2,-4-2-1,8-1 0,0-2 0,3-5 0,2 0 0,0-2 1,4-3-1,2-2 0,7-4 0,-4-1 1,6-2-1,1-2 1,3-1-1,1-4 0,4 2 0,2-2 1,-4-1-1,-6 1 0,-1-1 0,-7 1 0,-10-2 0,-9 8 0,-13 3 0,-14-2 0,-8 7 0,-7 3 0,-22 9 0,22-15 0,-22 15-1,0 0 0,0 0-1,-16-12-3,-10 10-3,1-8-14,-18 4-14,-21-4 0,-11-5-2,-22-3 3</inkml:trace>
  <inkml:trace contextRef="#ctx0" brushRef="#br0" timeOffset="10415">6217 2172 21,'0'0'14,"0"0"0,0 0-2,18 3-1,6-6-2,5 1-1,14-5-1,8 4 0,17-7-1,7-1 0,9-4 0,0-1-2,2-1 0,10 3 0,-1-6-2,-5 3 0,-2-6-1,-2 4 0,-2 0 0,-9-1-1,2 4 1,-9-1-1,-7 3 0,-6 1 0,-10 6 0,-4-2-3,-12 4-4,-7 0-15,2-2-8,-24 7 1,20-10-1</inkml:trace>
  <inkml:trace contextRef="#ctx0" brushRef="#br0" timeOffset="10965">8049 1112 21,'-18'5'23,"-4"5"-8,2 5-3,3-1-1,6 5-2,11-19-3,-1 21-2,1-21-1,22 5-1,-2-9 0,-2-2-1,4-6 0,-22 12-1,28-30 1,-23 13-1,-9-2 0,-7 2 0,-5 2 0,-10 4 0,-1 3 0,-4 4-1,-4 4-4,-6 0-18,21 4-3,-2 3 1,22-7-2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570" units="in"/>
          <inkml:channel name="Y" type="integer" max="18428" units="in"/>
          <inkml:channel name="F" type="integer" max="255" units="dev"/>
        </inkml:traceFormat>
        <inkml:channelProperties>
          <inkml:channelProperty channel="X" name="resolution" value="2978.18188" units="1/in"/>
          <inkml:channelProperty channel="Y" name="resolution" value="2978.02197" units="1/in"/>
          <inkml:channelProperty channel="F" name="resolution" value="INF" units="1/dev"/>
        </inkml:channelProperties>
      </inkml:inkSource>
      <inkml:timestamp xml:id="ts0" timeString="2006-06-10T17:00:08.097"/>
    </inkml:context>
    <inkml:brush xml:id="br0">
      <inkml:brushProperty name="width" value="0.10583" units="cm"/>
      <inkml:brushProperty name="height" value="0.10583" units="cm"/>
      <inkml:brushProperty name="color" value="#FF9966"/>
      <inkml:brushProperty name="fitToCurve" value="1"/>
      <inkml:brushProperty name="ignorePressure" value="1"/>
    </inkml:brush>
  </inkml:definitions>
  <inkml:trace contextRef="#ctx0" brushRef="#br0">0 906 10,'0'0'14,"-7"-17"0,7 17-2,0-18-1,0 18-2,7-25-1,3 9 0,1 1-1,6-6-1,-17 21 0,39-36-1,-24 12 0,19-4 0,-11 4 0,7-7 0,-4 6-1,6-6-1,0 5 1,3-10-2,3 3 1,5-1-1,2-2-1,4-1 1,0 1 0,7-1-1,2 0 0,2 5 1,-2 1-1,2 0 0,-2 2 0,4 5 0,-5 3 0,-1-3 0,-2 7-1,1-4 0,5 11 1,-2-6 0,4 6-1,-4 0 0,2 5 1,0 5-1,2 0 0,-4 3 1,-3 4-1,1 3 0,-2 4 0,-5 3 0,7 4 0,-7-1 1,0 4-1,0 1 0,-2 4 0,-4 0 2,-4 0-2,-1 0 0,-10 8 0,0-1 0,-7-2 1,-1 6-1,-5-1 0,-2-3 1,-7 4-1,-2 1 0,-2-3 1,1 3-1,-6 4 0,-1-1 1,-4-1-1,-1 7 0,-2-2 1,1-1-1,-3-1 1,-4 1-1,-3-4 0,-1 1 1,2-6-1,-3 3 1,-3-1-1,-1-4 1,-2 7-1,0-2 0,2 2 1,-4-3-1,-4-3 0,2 1 1,2 0-1,-2-7 0,0-2 0,2 0 1,-4-3-1,4-2 0,-2 0 1,2-1-1,0-3 0,-5 3 1,5-4-1,3 0 1,-6-1-1,6 0 0,-3-3 1,2 4-1,0-2 0,0 2 1,-2 3-1,0-1 0,0-2 0,2 2 1,-2 3-1,3-4 0,-3 1 0,0 0 0,4-3 0,2 5 0,-4-1 0,1 2 1,-1-1-1,0 1 0,4-2 0,1 5 0,-1-2 1,1 4-1,1-2 0,3 1 0,-2 1 0,1 2 0,1 0 1,0 2-1,2 1 0,0-3 0,-1 1 0,6 3 1,1-4-1,2 1 0,3 3 0,2-8 0,-1 4 1,1 0-1,8 2 0,-4-2 0,2-4 0,1 8 1,-1-4-1,2-4 0,0 2 0,1-1 0,-1-6 0,-2 2-1,7-3-1,-5-6-1,-4-15-4,23 26-3,3-21-12,-4 6-15,-3-1 0,2 0 1,-2 6 1</inkml:trace>
  <inkml:trace contextRef="#ctx0" brushRef="#br0" timeOffset="1762">736 4515 14,'0'0'13,"7"-15"0,-7 15 0,0 0-2,-3-17-1,3 17 1,0 0-3,-10-16 0,10 16-1,0 0-1,-13-17-1,13 17 0,0 0-1,-28-2 0,28 2-1,-21 5-1,21-5 0,-22 16 0,22-16-1,-19 21 0,19-21 0,-19 25 0,19-25 0,-15 31 0,15-31 0,-11 31 0,11-15-1,0-16 1,0 25-1,0-25 1,9 26-1,-9-26 0,15 21 0,-15-21 0,21 15 1,-21-15-1,26 16 0,-26-16 0,32 5 0,-32-5 0,36-2 0,-14-1 1,-3-4-1,2-2 0,-1 4 0,-1-7 0,0 4 0,-19 8 1,32-21-1,-32 21 0,28-22 0,-28 22 0,19-31 0,-19 31 0,13-30 0,-13 30 0,4-29 1,-4 29-1,-4-27 0,4 27 0,-11-28 0,11 28 1,-19-19-1,19 19 0,-25-19 0,25 19 1,-28-6-1,28 6 0,-32 1 0,32-1 0,-35 9 1,35-9-1,-30 17 0,30-17 1,-32 29-1,32-29 0,-25 31 1,14-12-1,2 2 1,3 1-1,2-1 1,-1-2-1,7-2 0,-2-2 1,7 1-1,-7-16 0,15 24 0,-15-24 1,21 15-1,-21-15 0,24 7 0,-24-7 0,28-5 0,-28 5 0,34-12 1,-34 12-1,32-16 0,-32 16 0,34-20 0,-34 20 0,26-26 1,-26 26-1,23-26 0,-16 11 0,-5-1 0,0-1 0,-6 0 1,0 1-1,4 16 0,-15-27 0,15 27 0,-28-21 0,28 21 0,-30-13 0,11 9 0,19 4 0,-37 4 0,16 1 0,1 0 0,20-5 0,-34 21 0,15-6 0,2 0 0,4 1 0,-2 5 0,6-3 0,7 3 0,-4 0 0,6-21 0,4 26 0,-4-26 1,19 22-2,-19-22 2,30 8-1,-30-8 0,35-3 0,-14-2 0,-21 5 0,32-12 0,-32 12 0,30-21 0,-30 21 0,17-24 0,-17 24 2,2-26-2,-2 26 0,-12-15 0,12 15 0,-24-10 0,24 10 1,-30-6-1,30 6 0,-39 6 0,20-3 0,0 4-1,0 3 1,19-10 0,-30 16-3,30-16-1,-24 24-7,24-24-16,-8 22-7,8-22-1,0 0 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570" units="in"/>
          <inkml:channel name="Y" type="integer" max="18428" units="in"/>
          <inkml:channel name="F" type="integer" max="255" units="dev"/>
        </inkml:traceFormat>
        <inkml:channelProperties>
          <inkml:channelProperty channel="X" name="resolution" value="2978.18188" units="1/in"/>
          <inkml:channelProperty channel="Y" name="resolution" value="2978.02197" units="1/in"/>
          <inkml:channelProperty channel="F" name="resolution" value="INF" units="1/dev"/>
        </inkml:channelProperties>
      </inkml:inkSource>
      <inkml:timestamp xml:id="ts0" timeString="2006-06-10T16:59:28.450"/>
    </inkml:context>
    <inkml:brush xml:id="br0">
      <inkml:brushProperty name="width" value="0.10583" units="cm"/>
      <inkml:brushProperty name="height" value="0.10583" units="cm"/>
      <inkml:brushProperty name="color" value="#969696"/>
      <inkml:brushProperty name="fitToCurve" value="1"/>
      <inkml:brushProperty name="ignorePressure" value="1"/>
    </inkml:brush>
  </inkml:definitions>
  <inkml:trace contextRef="#ctx0" brushRef="#br0">2481 364 12,'-17'31'11,"17"-31"-1,-11 31-1,6-16-1,5-15 0,-2 21 0,2-21-2,0 0 0,0 0-1,0 0 1,2-28-2,-2 10-1,0-8-2,5-2-1,-5-6 0,-2-2 1,2-2-1,-18 4 1,14 1-1,-14 2 0,7 0 0,-15 2 1,4 7-1,-11 1 0,4 5 0,-4 1 0,-13 5 0,-5 3 0,-8 5 0,-3 6 0,-10 4 0,-5 8 0,-3 8 0,-4 5 0,-1 7 0,-3 9-1,2 6 2,-2 8-2,4 2 1,3 7 0,-1 4 0,3 2-1,-2 3 1,3 5 0,4 4 0,3 0 0,-1 4 0,3 2 0,6 10 0,-1 1 1,9 2-1,2 3 1,2 4 0,5 3 0,-3-7 0,12 6-1,-2-8 1,12 1-1,-2-4 1,3 0-1,6-3 1,3-4-2,10 3 1,-2-7 1,7 0-1,-5-6 1,10-2-1,14-3 2,-1-7-1,4-5 0,6-4 0,5-3 1,0-4-1,10-3 0,-1-6 0,-5-6 0,7-2 0,4-7 0,5-6 0,2-6 0,4-10 0,5-9-1,4-3 1,0-5-1,0-8 1,2-6-1,-4-4 1,-1-6-1,-3-2 0,4-2 1,0-3-1,-3-5 1,-4 3-1,1 2 1,-1-3-1,0-3 0,1 5 1,-6-8-1,-1 2 0,-1-2-1,-3 1 1,3-3 0,-1-3 0,-1-6 0,1-1 0,-5-5 0,0-3 1,-2-6-1,1-1 0,-7-2 0,-1 2 0,-2-5 0,-4 8 0,-1-7 0,-3 8 0,-1 6 1,-4-3-1,-5 6 0,2-3 0,-6 2 0,0-2 0,5 6 0,-10-6 0,8-2 0,1 4 1,1-5-1,-3 3 0,7 2 1,-5 3-1,-8 4 0,10-1 0,-12 5 0,3 0 0,-7 0 0,5-1-1,-4 7 1,0-2-1,1-1 1,-6 3 0,3-2-1,-2 2 1,0 7-1,-2 5 1,-1 0 0,-12 4 0,10 6 0,-8 2 0,-3 4 0,18 15 0,-29-18 0,12 15 0,1 1-1,16 2 0,-28 7 1,28-7-1,-24 19 1,2-5 0,6 3 0,-2 2-1,-1 3 1,-3 1 0,4 2 0,-2 3 0,0 1 0,1 4-1,-3 3 1,2-2 0,2 4 0,-2 3-1,1 2 2,1 4-2,2 1 1,-1 3 0,1 6 0,1 0 0,0 5 0,-1 5 0,5 0 0,-2 0 0,2 3 0,-4-6 0,6 3 1,0-11-1,0 1 0,1 3 0,1-1 0,-2-3 0,3 1 0,3 2 0,-3-1 0,3 2 0,-1 4 0,2-8 0,0-1 0,4 0 0,0-1 1,-2-3-1,4-1 0,-3-4 0,3-3 1,2-1-1,-1-5 0,2 0 1,3-1-1,1-4 0,-2-1 0,4-2 1,-1-1-1,1-6 0,2 2 0,-2-1 0,3-3 0,1-1 1,-4-2-1,3 1 0,2-5 1,1 5-1,-1-5 0,4-4 0,0-2 1,0-2-1,4-3 0,-3-2 0,5 0 1,-1-4-1,-3 1 0,2-4 0,7-7 1,0 6-1,-2-6 0,2 3 0,-4-1 1,4-3-2,0-1 2,0 3-1,-5 2 0,-1-4 0,-1 1 0,3-5 0,-3 4 0,1-1 0,-3-4 0,2-1 0,0 1 0,-1-1 0,-1-1-1,-2-3 1,-2 3 0,4-4 0,-6 1 0,2-1-1,-3-3 1,-1 1-1,3-3 1,-3-1-1,1 1 0,-1-2 0,1 0 0,-6 2-1,3 0 0,-4 2 1,-1 0-1,-4 5 1,4 0 0,-7 3-1,2 4 2,-4 17-1,2-24 1,-2 24-1,0 0 1,-6-19 0,6 19 0,0 0-1,0 0 1,-18 4 0,18-4 0,-17 17-1,17-17 1,-16 29 0,5-12 0,-2 5 0,4-1 0,0 5 0,-6 1 0,11 4 0,-10 2 0,6 0 1,-3 1-1,4 2 0,-2 2 1,2-2 0,1 0-1,-1-3 1,5-1-1,-2-1 1,4 0 0,-2-3 0,2-3-1,0 1 1,0-2-1,2 0 1,0-3-1,2-6 0,-6 1 1,7 5-1,-5-21 1,10 30-1,-7-14 0,5 5 1,1-6-1,4 6 0,-1-2 1,-12-19-1,32 32 0,-14-23 0,0 1 0,4-3 0,-3-2 0,3 0 0,-2-3 0,2 1 1,-2-1-1,4-4 0,-1 1 0,3-3 0,-2-1 1,2-2-1,-1 0 0,1-3 0,0 0 1,-1-2-1,-3-5 0,4 1 0,5 1 0,-3-4 0,-1 2 0,2 1 0,-1-3 0,-3 0 0,3 7 0,-1-8 0,-3-1 0,0 4 0,-4-7 0,2 0 0,-2-2 0,1 4 0,-1-8 0,-2 3 0,-1 1 0,-3-3 0,1-2 0,-2 0 0,0-2 0,-3 2 0,1 1 0,-3-3 0,1 4 0,-2-2 0,2 5 0,-7 0 0,7 6 0,-7 2 0,-2 18 0,4-29 0,-4 29 0,-4-15 0,4 15 0,0 0 0,0 0-1,-18 3 1,18-3 0,-18 16 0,18-16-1,-24 27 1,11-6 0,0-1 0,0 1 0,2 3 0,2-2 0,0 4 0,0-2 1,0 4-1,0-3 0,-1 1 0,3 0 0,2 0 0,-5 1 0,3-1 0,0 3 0,1-6 0,3 1 0,-1-2 1,2 2-1,2-2 0,0-1 0,2-2 0,2 2 0,1-6 0,1 2 1,-1 2-1,-5-19 0,15 31 1,-15-31-1,18 22 1,-18-22-1,24 31 1,-24-31-1,31 24 0,-14-12 1,1-3-1,4 6 0,-2-9 0,7-1 1,1-4-1,1-2 0,2 1 0,2 0 0,2-5 0,0-1 0,0 1 0,-2 0 1,3-3-1,-4-4 0,2 1 0,-2 1 0,2-6 0,-2 1 0,1-1 0,0 1 0,-2 0 0,0 1 0,0-5 0,0 2 0,-7 3 0,7-7 1,-2 2-2,-1-1 2,1-3-1,1 3 0,-5-2 0,3-1 0,5-1 0,-8 0 0,-1 0 0,-2-5 0,2 0 0,-2-1 0,-4-1 0,2 2 0,-3-2 0,-4 4 0,-4-4 0,0 5 0,-2 0 0,-1 6 0,-2-4 0,-1 1 0,-3 3 0,2 4 0,-2 1 0,0 15 0,-5-24 0,5 24 0,-10-18 0,10 18 0,0 0 0,-22-10-1,22 10 1,-20-2 0,20 2 0,-22 4 0,22-4 0,-25 10 0,25-10 0,-33 16 0,33-16-1,-28 24 1,28-24 0,-27 29 1,12-10-2,0-2 1,-1 4 0,5-2 0,-4 3 0,1-1 0,-7 1 1,9 2-2,-7-2 2,-3 4-2,6 0 2,-1 5-2,3-4 2,-1 1-1,13-2-1,-11-1 1,10 1 0,3-4 0,-2 1 0,2-4 0,-4 0 0,4-1 0,2 1 0,-2 0 0,2-2 0,7 1 1,-4 1-1,6-2 0,-11-17 0,30 26 0,-14-20 0,6 5 1,-3-1-1,-1-5 0,6 2 0,0-5 0,-1-2 0,3 0 0,0 0 0,1-2 0,2-7 0,4 6 0,2-6 0,0 1-1,2 3 2,1-4-1,1 0 0,1-3 0,0 0 0,3-3 0,-3-1 0,0-4 0,-1 3 0,-3-7 0,1 3 0,-4-1 0,4-4 0,-10 0 0,1 0 0,1-5 0,-5-1 0,1-3 0,-1-1 0,-2 4 0,0-4 0,-5 1 0,1 1 0,2 5 0,-7-1 0,3 8 0,-8-2 0,5 7 0,-1 0 0,-12 17 0,30-23 0,-30 23 0,20-15 0,-20 15 0,20-5 0,-20 5 0,0 0 0,17 1-1,-17-1 1,0 0 0,11 21 0,-11-21 0,7 21 0,-7-21 0,7 31 0,-3-13 0,0 0 1,-1 6-1,1 0 0,1 3 1,1 2-1,-1 2 1,3 0-1,-1-1 1,2 4 0,2 0-1,2-1 1,2-2 0,-1 2-1,5-1 1,-1-1-1,2 2 1,-2-4-1,1 2 1,-3-7 0,-1 3-1,-4-1 1,-4 3-1,-1-1 1,-4-6-1,-6 4 0,-3-5 1,-6-1-1,0 1 1,-4-6-1,-1-4 0,0-1 0,-2 0 0,1-5 0,-3 1 0,4-1 0,-4 0 0,-2-5 1,0 0-1,-5-3 0,0-3 0,-2-1 0,-2-1 0,-2-4 0,0 2 0,-4-6 0,5 4 0,2-2 0,1 2-1,-2-1 1,2-6 0,4 1 0,1-2 0,2 1 0,2 2 0,4-2-1,1 2 1,5-4 0,12 21-1,-19-26 1,19 26 0,-9-20 0,9 20-1,0-16 1,0 16 0,0 0 0,0 0-1,0 0 1,0 0 0,17 0-1,-17 0 1,16 16 0,-16-16 0,22 22 0,-5-8 0,3-4 0,0 2 0,2 2 1,2-4-1,1 6 0,3-11 0,1 5 1,-1 4-1,1-2 0,6 2 1,1-8-2,3 5 2,-2-6-2,3 5 2,2-5-2,2-5 2,2 0-2,-4-10 1,2 5 0,0-2 0,2-2 1,0-1-2,-1-2 1,1 2 0,0-4 0,-2 4 0,0-7 1,2 1-1,-2-3 0,-4 0 0,2-1 0,0-4 0,-3-2 0,3-3 0,-4-2 0,-3-9 0,-2 2 0,-7-8 0,0 0 0,3-6 0,-3 4 0,-3-4 0,-2-3 0,-1 4 0,-2-3 0,4 3 0,-2-6 0,-7-3 0,2-4 0,-3 3-1,5 0 1,-4-2 0,-2 1 0,-2 2-1,0 3 1,-5 6-1,1 4 1,-1 3 0,-4 7-1,0 3 1,0 3 0,2 9 0,-4 3 0,0 3 0,2 16 0,0-17 0,0 17 0,0 0-1,0 0 1,-16 14 0,16-14 0,-17 34-1,4-10 1,0 7 0,1 4 0,-1 3 0,-2 1 1,-1 2-1,-5-1 0,-1 3 0,10 0 1,-10 3-1,5-3 1,3 3-1,-3 1 0,-1 3 1,7 0-1,3 1 1,-6 1-1,1-1 0,2 1 0,-2-1 0,2 6 0,4-5 0,-1-4 1,3 2-1,1-4 0,1-5 0,1 0 0,2-8 0,2-4 0,-1 2 0,-1-5 0,4-5 0,2-1 0,-3 1 0,1-2 0,1-2 0,3 0 0,-8-17 0,13 28 0,-13-28 1,16 24-1,-16-24 0,22 19 0,-22-19 0,18 12 0,-18-12 0,0 0 0,32 13 0,-16-13 0,2 6 0,4-10 0,2 8 0,-4-4 0,11-4 0,-5 4 0,-6-2 0,0 2 0,-1-5 0,5 0 0,-8-3 0,4 1 0,-1-4-1,1 1 1,-2-5 0,2-1 0,-1 1 0,-3-1 0,0-1 0,3-4-1,-3 1 1,1-1 0,1-3-1,-1-2 1,3-1 0,-4-2-1,1-4 1,-3 4-1,3-6 1,1 3 0,-1-1-1,1 4 1,-1 0 0,-3 1-1,3 2 1,-1 1 0,-3 4 0,0 0 0,2 1-1,-6-1 1,0 6 0,-2-1 1,-7 16-1,13-26 0,-13 26 0,13-22 0,-13 22 0,0 0 0,7-19 0,-7 19 0,0 0 0,0 0 0,0 0 0,0 0-1,0 0 1,-16 4 0,16-4 0,-17 15 0,17-15 0,-24 24 0,24-24 0,-23 31 0,8-14 0,4 6 0,0-1 0,0 0 0,0-1 0,2 3 0,1 0 0,-1 2 1,0-1-1,2 3 0,-1-2 0,5 1 1,-5 1-1,5-1 0,-1 1 0,0-6 0,4 4 0,0-6 0,4 5 0,-2-8 1,3 2-1,-1-2 0,3 0 0,1 0 0,-8-17 0,22 29 0,-22-29 0,27 28 0,-27-28 1,35 22-1,-17-11 1,3-5-1,-1 1 1,2-2 0,-2-3-1,4 2 1,-2-6 0,0 2-1,0-4 1,1-1 0,-2-2-1,2-1 1,1 1-1,-2-3 0,0-2 1,2 0-1,-2-4 0,2 2 0,3 1 0,-1-1 0,3-3 0,-1 1 0,3-3 0,2 0 0,0-1 0,-4-1 0,1-3 0,-1 2 0,-2-7 0,1 1 0,-3-3 0,3 0 0,-6 0 0,4 0 0,-4 0 0,1-5 0,-1 9 0,0-2 0,0 3 0,-3 0 0,-1 4 0,-1 3 0,-10 2 0,-7 17 0,16-21 0,-16 21 0,0 0 0,0 0 0,0 0 0,0 0 0,0 0 0,0 0 1,0 0-1,-25 17 1,25-17-1,-28 31 1,12-12 0,-1 2 0,-1 1 0,1 2 0,1 2 0,5 1 0,-6 3 0,8-3-1,-2 4 1,2-5 0,-2 5-1,6-4 1,-1 2-1,2-1 1,3 1-1,1-3 2,1 5-2,3-5 1,2-1-1,1 1 0,-2 0 1,10-4-1,-2 2 0,3-3 0,3-4 0,1 2 1,4-7-1,0 2 0,3-7 0,1 1 1,1-6-1,2 1 0,0-3 0,0-3 0,-5 1 1,1-8-1,-1 5 0,0-6 0,-4 1 0,-4-2 1,2-2-1,-3-1 0,-1-2 0,1-2 0,-6 2 0,5-4 0,-1-3 0,-2 3 0,0-4 0,-4-1 0,0 0 0,-2 0 0,1-1 0,-7-2 0,-1-1 0,2-2 1,-5 2-2,-3 0 1,1-1 0,-5-2 0,-1 2 0,-3 0 0,-3 4 0,-1-1 0,0 2 0,-6 2 0,-6 4 0,3 1 0,-4 3 0,0 1-1,-1 4 1,1 3 0,2 1 0,-2 4 0,3 1 0,1 4 0,1 1 0,2 4 0,6 0 0,-2 3 0,3 2 0,17-12 0,-25 29 0,17-13-1,8-16 1,-5 31 0,7-16 0,1 1 0,-3-16 0,17 22 0,-17-22 0,33 19 0,-17-12 0,8-4 1,2-1-1,1-2 0,1 0 0,1 0 0,4-2 0,0-3 0,4-2 0,-2 0 0,-1-1 0,-1-1 0,-1-1 0,1-2 0,-4 1 0,-2 1 0,3 2 0,-3-3 0,1 1 0,3 0 0,2 1 0,-2-1 0,2-1 0,4-1 0,-1 0 0,1 0-1,0 0 2,-3 0-2,-1 0 1,0 4 0,-3 1 0,-3-2 0,-1 4 0,-4 0 0,-2 3 0,0-1 0,-3 1 0,-1 2 0,-16 0 0,28 2 0,-28-2 0,0 0 0,18 13 0,-18-13 0,0 21 0,0-5 0,-7 4 0,1 6 0,2 0 1,-3 5-1,-2 5 0,0 2 0,0 1 1,-6 4-1,2 2 1,-2 1-1,-1 1 0,-4-3 1,1-1-1,3 0 0,-2-5 1,-3-5-1,5-3 0,-2-4 0,1-2 0,2-6 1,15-18-1,-29 27 0,29-27 0,-20 14 0,20-14 0,0 0 1,0 0-1,0 0 0,0 0 0,0 0 0,-5-19 0,5 19 1,18-26-1,-7 7 0,3-3 0,5-2 0,3-2 0,3-3 0,3-6-1,1-2 1,4-1 0,4-3 0,3-1 0,-3-2 0,0 2 0,-1 1 0,3 0 0,-5 8 0,3 2 0,-2 0 0,0 2 0,0 7 0,3-2 0,2 3 0,-1-1-1,1 3 2,-1 2-2,-1 3 1,2 0 0,-1 6 0,1-1 1,2 4-2,-1 0 2,-1 5-1,0 1 0,1 3 0,-3 1 0,-3 2 0,-4 3-1,-2 1 1,-5 4 0,-4 0 0,-1 4 0,-6 2 0,-2 3 0,-6 2 1,-3 1-1,-4 6 0,-3-2 0,-3 0 0,-6 3 0,-1-1 0,-3 3 1,-3-3-1,-1-1 0,-1-3 0,-1 2 1,2 0-1,-2-1 0,6-5 0,-1-1 1,3 0-1,1-1 0,2 1 0,4-4 0,4 3 1,1-8-1,2 1 0,4-1 0,-2-15 0,7 26 0,-7-26 0,13 19 1,-13-19-1,18 10 0,-18-10 0,24 2 0,-24-2 0,31 0 0,-10-5 1,-1 0-1,2-2 0,3-2 0,3-3 0,-1 2 0,6-6 0,2 1 0,2-1 0,-1-1 0,3-2 0,1 0 0,-1-3 0,1 0 0,2-6 0,-3 2 0,3-3 0,-2-3 0,4-4 0,2-4 0,-2 2 0,-4-8 0,2-1 0,4 1 0,-4 0 0,-1 4 1,-7 1-2,-1 0 2,-5 8-2,1 4 2,-3 3-2,-6 2 2,2 5-2,-5 4 1,5 1 0,-6 4 0,2 1 0,-18 9 0,26-12 0,-26 12 0,22-5 0,-22 5-1,0 0 1,13 15 0,-13-15 0,0 30 0,4-10 0,-3 6 0,3 3 0,2 4 0,5 3 1,1 3-1,5 4 0,7 4 0,1 1 1,1 4-1,3 4 1,1-4-1,-1-1 1,-3 1-1,-3-4 0,-4 0 1,-6-5-1,-2-2 0,-6-5 1,-5-5-1,-7 0 0,-6-5 1,-2-5-1,-5-6 0,-2 4 0,-4-3 1,-3-4-1,-4 0 0,4-9 0,-4-3 1,0 0-1,0 0 0,-2-10 0,2-1 0,-7 1 0,-1-5-1,-3 1 2,0 2-2,4-2 2,-4-3-2,2 3 1,2-3 0,1 2 0,6-1 0,4 1 0,3 3 0,2-2 0,2 5 0,6-1 0,16 10-1,-20-12 1,20 12 0,0 0 0,0 0 0,0 0-1,0 0 1,0 0 0,0 0 0,18 19 0,-1-14 0,6 2 0,3 0 0,7-2 0,7 3 0,3-1 0,6-2 0,4 4 0,4-4 0,2 6 0,3-6 1,2 0-2,2 0 2,-4-2-1,8-1 0,0-2 0,3-5 0,2 0 0,0-2 1,4-3-1,2-2 0,7-4 0,-4-1 1,6-2-1,1-2 1,3-1-1,1-4 0,4 2 0,2-2 1,-4-1-1,-6 1 0,-1-1 0,-7 1 0,-10-2 0,-9 8 0,-13 3 0,-14-2 0,-8 7 0,-7 3 0,-22 9 0,22-15 0,-22 15-1,0 0 0,0 0-1,-16-12-3,-10 10-3,1-8-14,-18 4-14,-21-4 0,-11-5-2,-22-3 3</inkml:trace>
  <inkml:trace contextRef="#ctx0" brushRef="#br0" timeOffset="10415">6217 2172 21,'0'0'14,"0"0"0,0 0-2,18 3-1,6-6-2,5 1-1,14-5-1,8 4 0,17-7-1,7-1 0,9-4 0,0-1-2,2-1 0,10 3 0,-1-6-2,-5 3 0,-2-6-1,-2 4 0,-2 0 0,-9-1-1,2 4 1,-9-1-1,-7 3 0,-6 1 0,-10 6 0,-4-2-3,-12 4-4,-7 0-15,2-2-8,-24 7 1,20-10-1</inkml:trace>
  <inkml:trace contextRef="#ctx0" brushRef="#br0" timeOffset="10965">8049 1112 21,'-18'5'23,"-4"5"-8,2 5-3,3-1-1,6 5-2,11-19-3,-1 21-2,1-21-1,22 5-1,-2-9 0,-2-2-1,4-6 0,-22 12-1,28-30 1,-23 13-1,-9-2 0,-7 2 0,-5 2 0,-10 4 0,-1 3 0,-4 4-1,-4 4-4,-6 0-18,21 4-3,-2 3 1,22-7-2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570" units="in"/>
          <inkml:channel name="Y" type="integer" max="18428" units="in"/>
          <inkml:channel name="F" type="integer" max="255" units="dev"/>
        </inkml:traceFormat>
        <inkml:channelProperties>
          <inkml:channelProperty channel="X" name="resolution" value="2978.18188" units="1/in"/>
          <inkml:channelProperty channel="Y" name="resolution" value="2978.02197" units="1/in"/>
          <inkml:channelProperty channel="F" name="resolution" value="INF" units="1/dev"/>
        </inkml:channelProperties>
      </inkml:inkSource>
      <inkml:timestamp xml:id="ts0" timeString="2006-06-10T17:00:08.097"/>
    </inkml:context>
    <inkml:brush xml:id="br0">
      <inkml:brushProperty name="width" value="0.10583" units="cm"/>
      <inkml:brushProperty name="height" value="0.10583" units="cm"/>
      <inkml:brushProperty name="color" value="#969696"/>
      <inkml:brushProperty name="fitToCurve" value="1"/>
      <inkml:brushProperty name="ignorePressure" value="1"/>
    </inkml:brush>
  </inkml:definitions>
  <inkml:trace contextRef="#ctx0" brushRef="#br0">0 906 10,'0'0'14,"-7"-17"0,7 17-2,0-18-1,0 18-2,7-25-1,3 9 0,1 1-1,6-6-1,-17 21 0,39-36-1,-24 12 0,19-4 0,-11 4 0,7-7 0,-4 6-1,6-6-1,0 5 1,3-10-2,3 3 1,5-1-1,2-2-1,4-1 1,0 1 0,7-1-1,2 0 0,2 5 1,-2 1-1,2 0 0,-2 2 0,4 5 0,-5 3 0,-1-3 0,-2 7-1,1-4 0,5 11 1,-2-6 0,4 6-1,-4 0 0,2 5 1,0 5-1,2 0 0,-4 3 1,-3 4-1,1 3 0,-2 4 0,-5 3 0,7 4 0,-7-1 1,0 4-1,0 1 0,-2 4 0,-4 0 2,-4 0-2,-1 0 0,-10 8 0,0-1 0,-7-2 1,-1 6-1,-5-1 0,-2-3 1,-7 4-1,-2 1 0,-2-3 1,1 3-1,-6 4 0,-1-1 1,-4-1-1,-1 7 0,-2-2 1,1-1-1,-3-1 1,-4 1-1,-3-4 0,-1 1 1,2-6-1,-3 3 1,-3-1-1,-1-4 1,-2 7-1,0-2 0,2 2 1,-4-3-1,-4-3 0,2 1 1,2 0-1,-2-7 0,0-2 0,2 0 1,-4-3-1,4-2 0,-2 0 1,2-1-1,0-3 0,-5 3 1,5-4-1,3 0 1,-6-1-1,6 0 0,-3-3 1,2 4-1,0-2 0,0 2 1,-2 3-1,0-1 0,0-2 0,2 2 1,-2 3-1,3-4 0,-3 1 0,0 0 0,4-3 0,2 5 0,-4-1 0,1 2 1,-1-1-1,0 1 0,4-2 0,1 5 0,-1-2 1,1 4-1,1-2 0,3 1 0,-2 1 0,1 2 0,1 0 1,0 2-1,2 1 0,0-3 0,-1 1 0,6 3 1,1-4-1,2 1 0,3 3 0,2-8 0,-1 4 1,1 0-1,8 2 0,-4-2 0,2-4 0,1 8 1,-1-4-1,2-4 0,0 2 0,1-1 0,-1-6 0,-2 2-1,7-3-1,-5-6-1,-4-15-4,23 26-3,3-21-12,-4 6-15,-3-1 0,2 0 1,-2 6 1</inkml:trace>
  <inkml:trace contextRef="#ctx0" brushRef="#br0" timeOffset="1762">736 4515 14,'0'0'13,"7"-15"0,-7 15 0,0 0-2,-3-17-1,3 17 1,0 0-3,-10-16 0,10 16-1,0 0-1,-13-17-1,13 17 0,0 0-1,-28-2 0,28 2-1,-21 5-1,21-5 0,-22 16 0,22-16-1,-19 21 0,19-21 0,-19 25 0,19-25 0,-15 31 0,15-31 0,-11 31 0,11-15-1,0-16 1,0 25-1,0-25 1,9 26-1,-9-26 0,15 21 0,-15-21 0,21 15 1,-21-15-1,26 16 0,-26-16 0,32 5 0,-32-5 0,36-2 0,-14-1 1,-3-4-1,2-2 0,-1 4 0,-1-7 0,0 4 0,-19 8 1,32-21-1,-32 21 0,28-22 0,-28 22 0,19-31 0,-19 31 0,13-30 0,-13 30 0,4-29 1,-4 29-1,-4-27 0,4 27 0,-11-28 0,11 28 1,-19-19-1,19 19 0,-25-19 0,25 19 1,-28-6-1,28 6 0,-32 1 0,32-1 0,-35 9 1,35-9-1,-30 17 0,30-17 1,-32 29-1,32-29 0,-25 31 1,14-12-1,2 2 1,3 1-1,2-1 1,-1-2-1,7-2 0,-2-2 1,7 1-1,-7-16 0,15 24 0,-15-24 1,21 15-1,-21-15 0,24 7 0,-24-7 0,28-5 0,-28 5 0,34-12 1,-34 12-1,32-16 0,-32 16 0,34-20 0,-34 20 0,26-26 1,-26 26-1,23-26 0,-16 11 0,-5-1 0,0-1 0,-6 0 1,0 1-1,4 16 0,-15-27 0,15 27 0,-28-21 0,28 21 0,-30-13 0,11 9 0,19 4 0,-37 4 0,16 1 0,1 0 0,20-5 0,-34 21 0,15-6 0,2 0 0,4 1 0,-2 5 0,6-3 0,7 3 0,-4 0 0,6-21 0,4 26 0,-4-26 1,19 22-2,-19-22 2,30 8-1,-30-8 0,35-3 0,-14-2 0,-21 5 0,32-12 0,-32 12 0,30-21 0,-30 21 0,17-24 0,-17 24 2,2-26-2,-2 26 0,-12-15 0,12 15 0,-24-10 0,24 10 1,-30-6-1,30 6 0,-39 6 0,20-3 0,0 4-1,0 3 1,19-10 0,-30 16-3,30-16-1,-24 24-7,24-24-16,-8 22-7,8-22-1,0 0 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5620DA85-2284-4AFD-B1E9-D8DDCCF1B6CF}" type="datetimeFigureOut">
              <a:rPr lang="zh-TW" altLang="en-US"/>
              <a:pPr/>
              <a:t>2015/9/17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TW" altLang="en-US" smtClean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/>
              <a:t>按一下以編輯母片文字樣式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C1C3B95E-9E93-41BB-911F-CFF56B1E0CC5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393332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新細明體" pitchFamily="18" charset="-120"/>
        <a:cs typeface="新細明體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新細明體" pitchFamily="18" charset="-120"/>
        <a:cs typeface="新細明體" charset="0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新細明體" pitchFamily="18" charset="-120"/>
        <a:cs typeface="新細明體" charset="0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新細明體" pitchFamily="18" charset="-120"/>
        <a:cs typeface="新細明體" charset="0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新細明體" pitchFamily="18" charset="-120"/>
        <a:cs typeface="新細明體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新細明體" pitchFamily="18" charset="-120"/>
                <a:cs typeface="新細明體" charset="0"/>
              </a:rPr>
              <a:t>莊子　　</a:t>
            </a:r>
            <a:r>
              <a:rPr kumimoji="1" lang="zh-TW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新細明體" pitchFamily="18" charset="-120"/>
                <a:cs typeface="新細明體" charset="0"/>
              </a:rPr>
              <a:t>內篇 </a:t>
            </a:r>
            <a:r>
              <a:rPr kumimoji="1" lang="en-US" altLang="zh-TW" sz="1200" b="1" i="0" kern="1200" dirty="0" smtClean="0">
                <a:solidFill>
                  <a:schemeClr val="tx1"/>
                </a:solidFill>
                <a:effectLst/>
                <a:latin typeface="+mn-lt"/>
                <a:ea typeface="新細明體" pitchFamily="18" charset="-120"/>
                <a:cs typeface="新細明體" charset="0"/>
              </a:rPr>
              <a:t>‧ </a:t>
            </a:r>
            <a:r>
              <a:rPr kumimoji="1" lang="zh-TW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新細明體" pitchFamily="18" charset="-120"/>
                <a:cs typeface="新細明體" charset="0"/>
              </a:rPr>
              <a:t>養生主</a:t>
            </a:r>
            <a:r>
              <a:rPr kumimoji="1"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新細明體" pitchFamily="18" charset="-120"/>
                <a:cs typeface="新細明體" charset="0"/>
              </a:rPr>
              <a:t>　　　　　</a:t>
            </a:r>
            <a:endParaRPr kumimoji="1"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新細明體" pitchFamily="18" charset="-120"/>
              <a:cs typeface="新細明體" charset="0"/>
            </a:endParaRPr>
          </a:p>
          <a:p>
            <a:r>
              <a:rPr kumimoji="1"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新細明體" pitchFamily="18" charset="-120"/>
                <a:cs typeface="新細明體" charset="0"/>
              </a:rPr>
              <a:t>吾生也有涯，而知也無涯。以有涯隨無涯，殆已；已而為知者，殆而已矣。</a:t>
            </a:r>
            <a:endParaRPr kumimoji="1"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新細明體" pitchFamily="18" charset="-120"/>
              <a:cs typeface="新細明體" charset="0"/>
            </a:endParaRPr>
          </a:p>
          <a:p>
            <a:r>
              <a:rPr kumimoji="1"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新細明體" pitchFamily="18" charset="-120"/>
                <a:cs typeface="新細明體" charset="0"/>
              </a:rPr>
              <a:t>為善無近名，為惡無近刑，緣督以為經，可以保身，可以全生，可以養親，可以盡年。</a:t>
            </a:r>
          </a:p>
          <a:p>
            <a:r>
              <a:rPr kumimoji="1"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新細明體" pitchFamily="18" charset="-120"/>
                <a:cs typeface="新細明體" charset="0"/>
              </a:rPr>
              <a:t>【</a:t>
            </a:r>
            <a:r>
              <a:rPr kumimoji="1"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新細明體" pitchFamily="18" charset="-120"/>
                <a:cs typeface="新細明體" charset="0"/>
              </a:rPr>
              <a:t>語譯</a:t>
            </a:r>
            <a:r>
              <a:rPr kumimoji="1"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新細明體" pitchFamily="18" charset="-120"/>
                <a:cs typeface="新細明體" charset="0"/>
              </a:rPr>
              <a:t>】</a:t>
            </a:r>
            <a:r>
              <a:rPr kumimoji="1"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新細明體" pitchFamily="18" charset="-120"/>
                <a:cs typeface="新細明體" charset="0"/>
              </a:rPr>
              <a:t>我的生命是有限，而智識卻是無限。以有限追求無限，是非常疲困的；既然已經知是這樣還要汲汲追求智識，只會更增加疲困罷了。</a:t>
            </a:r>
            <a:endParaRPr kumimoji="1"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新細明體" pitchFamily="18" charset="-120"/>
              <a:cs typeface="新細明體" charset="0"/>
            </a:endParaRPr>
          </a:p>
          <a:p>
            <a:r>
              <a:rPr kumimoji="1"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新細明體" pitchFamily="18" charset="-120"/>
                <a:cs typeface="新細明體" charset="0"/>
              </a:rPr>
              <a:t>為善不要有求名之心，為惡不要遭到刑戮，順著自然的督脈循虛而行以為常法，這樣就可以保護生命，可以保全天性，可以養護身體，可以享盡天年。</a:t>
            </a:r>
            <a:endParaRPr kumimoji="1"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新細明體" pitchFamily="18" charset="-120"/>
              <a:cs typeface="新細明體" charset="0"/>
            </a:endParaRPr>
          </a:p>
          <a:p>
            <a:endParaRPr kumimoji="1" lang="zh-TW" altLang="en-US" sz="1200" b="0" i="0" kern="1200" dirty="0" smtClean="0">
              <a:solidFill>
                <a:schemeClr val="tx1"/>
              </a:solidFill>
              <a:effectLst/>
              <a:latin typeface="+mn-lt"/>
              <a:ea typeface="新細明體" pitchFamily="18" charset="-120"/>
              <a:cs typeface="新細明體" charset="0"/>
            </a:endParaRPr>
          </a:p>
          <a:p>
            <a:r>
              <a:rPr kumimoji="1"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新細明體" pitchFamily="18" charset="-120"/>
                <a:cs typeface="新細明體" charset="0"/>
              </a:rPr>
              <a:t>庖丁為文惠君解牛，手之所觸，肩之所倚，足之所履，膝之所踦，砉然嚮然，奏刀騞然，莫不中音，合於桑林之舞，乃中經首之會。文惠君曰：「譆！善哉！技蓋至此乎？」</a:t>
            </a:r>
          </a:p>
          <a:p>
            <a:r>
              <a:rPr kumimoji="1"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新細明體" pitchFamily="18" charset="-120"/>
                <a:cs typeface="新細明體" charset="0"/>
              </a:rPr>
              <a:t>庖丁釋刀對曰：「臣之所好者道也，進乎技矣。始臣之解牛之時，所見無非全牛者。三年之後，未嘗見全牛也。方今之時，臣以神遇而不以目視，官知止而神欲行。依乎天理，批大郤，導大窾，因其固然，枝經肯綮之未嘗微礙，而況大軱乎！良庖歲更刀，割也；族庖月更刀，折也。今臣之刀十九年矣，所解數千牛矣，而刀刃若新發於硎。彼節者有閒，而刀刃者無厚，以無厚入有閒，恢恢乎其於遊刃必有餘地矣。是以十九年而刀刃若新發於硎。雖然，每至於族，吾見其難為，怵然為戒，視為止，行為遲。動刀甚微，謋然已解，牛不知其死也，如土委地。提刀而立，為之四顧，為之躊躇滿志，善刀而藏之。」</a:t>
            </a:r>
          </a:p>
          <a:p>
            <a:r>
              <a:rPr kumimoji="1"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新細明體" pitchFamily="18" charset="-120"/>
                <a:cs typeface="新細明體" charset="0"/>
              </a:rPr>
              <a:t>文惠君曰：「善哉！吾聞庖丁之言，得養生焉。」</a:t>
            </a:r>
            <a:endParaRPr kumimoji="1"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新細明體" pitchFamily="18" charset="-120"/>
              <a:cs typeface="新細明體" charset="0"/>
            </a:endParaRPr>
          </a:p>
          <a:p>
            <a:r>
              <a:rPr kumimoji="1"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新細明體" pitchFamily="18" charset="-120"/>
                <a:cs typeface="新細明體" charset="0"/>
              </a:rPr>
              <a:t>【</a:t>
            </a:r>
            <a:r>
              <a:rPr kumimoji="1"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新細明體" pitchFamily="18" charset="-120"/>
                <a:cs typeface="新細明體" charset="0"/>
              </a:rPr>
              <a:t>語譯</a:t>
            </a:r>
            <a:r>
              <a:rPr kumimoji="1"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新細明體" pitchFamily="18" charset="-120"/>
                <a:cs typeface="新細明體" charset="0"/>
              </a:rPr>
              <a:t>】</a:t>
            </a:r>
            <a:r>
              <a:rPr kumimoji="1"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新細明體" pitchFamily="18" charset="-120"/>
                <a:cs typeface="新細明體" charset="0"/>
              </a:rPr>
              <a:t>庖丁為文惠君宰解牛隻，手所觸的，肩所倚的，足所踏的，膝所抵的，骨肉相離其聲砉然，刀砍處其聲騞然，沒有不合於音節的，像合於殷湯的桑林舞曲，堯咸池經首樂章的韻律。</a:t>
            </a:r>
          </a:p>
          <a:p>
            <a:r>
              <a:rPr kumimoji="1"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新細明體" pitchFamily="18" charset="-120"/>
                <a:cs typeface="新細明體" charset="0"/>
              </a:rPr>
              <a:t>文惠君說：「好啊！好極了！技術怎能到達這般境界？」庖丁放下刀回答說：「臣所愛好的是道啊，已經超越技術了。剛開始臣宰牛的時候，滿眼所看到的無非都是整隻牛。三年以後，再也沒見到整隻牛了。到了現在，臣是用心神領會而不以眼睛來觀看，官能的作用已停止而只是心神在運用。順著牛身上天然的腠理，劈開筋骨的間隙，引刀入骨節的空處，都是順著牛的自然結構去用刀，經絡相連骨肉盤結處都未曾有絲毫阻礙，何況那大骨頭呢！好廚子一年換一把刀，他們是用刀去割筋肉；一般的廚子一個月換一把刀，他們是用刀去砍骨頭。現在臣這把刀已經用十九年了，所支解過的牛好幾千頭了，而刀刃還是像磨刀石上新磨出的一樣銳利。牛的骨節是有間隙的，而刀刃是沒有厚度的，以沒有厚度的刀刃進入有間隙的骨節，當然是遊刃恢恢寬大還有餘地哩。所以十九年來刀刃還是像新磨的一般銳利。雖然如此，但每遇到筋骨交錯盤結處，我知道很難下刀，謹慎小心，眼神專注，動作緩慢，刀力微微運用，牛就嘩啦解體了，牛還不知道牠已經死了，如同泥土散落於地。這時我提刀站立著，向四方望一望，相當志得意滿，把刀子整理乾淨收藏起來。」</a:t>
            </a:r>
          </a:p>
          <a:p>
            <a:r>
              <a:rPr kumimoji="1"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新細明體" pitchFamily="18" charset="-120"/>
                <a:cs typeface="新細明體" charset="0"/>
              </a:rPr>
              <a:t>文惠君說：「好極了！我聽了庖丁的話，得到養生的方法了。」</a:t>
            </a:r>
          </a:p>
          <a:p>
            <a:r>
              <a:rPr kumimoji="1"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新細明體" pitchFamily="18" charset="-120"/>
                <a:cs typeface="新細明體" charset="0"/>
              </a:rPr>
              <a:t>公文軒見右師而驚曰：「是何人也？惡乎介也？天與？其人與？」曰：「天也，非人也。天之生是使獨也，人之貌有與也。以是知其天也，非人也。」</a:t>
            </a:r>
          </a:p>
          <a:p>
            <a:r>
              <a:rPr kumimoji="1"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新細明體" pitchFamily="18" charset="-120"/>
                <a:cs typeface="新細明體" charset="0"/>
              </a:rPr>
              <a:t>【</a:t>
            </a:r>
            <a:r>
              <a:rPr kumimoji="1"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新細明體" pitchFamily="18" charset="-120"/>
                <a:cs typeface="新細明體" charset="0"/>
              </a:rPr>
              <a:t>語譯</a:t>
            </a:r>
            <a:r>
              <a:rPr kumimoji="1"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新細明體" pitchFamily="18" charset="-120"/>
                <a:cs typeface="新細明體" charset="0"/>
              </a:rPr>
              <a:t>】</a:t>
            </a:r>
            <a:r>
              <a:rPr kumimoji="1"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新細明體" pitchFamily="18" charset="-120"/>
                <a:cs typeface="新細明體" charset="0"/>
              </a:rPr>
              <a:t>公文軒見到右師驚訝的說：「這是什麼人呢？為何只有一隻腳呢？是天生就這樣的？還是人為才這樣的？」他說：「是天生的，不是人為的。天一生下來就使只有一隻腳，人的形貌是天所賦與的。所以知道這是天生的，不是人為的。」</a:t>
            </a:r>
          </a:p>
          <a:p>
            <a:r>
              <a:rPr kumimoji="1"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新細明體" pitchFamily="18" charset="-120"/>
                <a:cs typeface="新細明體" charset="0"/>
              </a:rPr>
              <a:t>澤雉十步一啄，百步一飲，不蘄畜乎樊中。神雖王，不善也。</a:t>
            </a:r>
          </a:p>
          <a:p>
            <a:r>
              <a:rPr kumimoji="1"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新細明體" pitchFamily="18" charset="-120"/>
                <a:cs typeface="新細明體" charset="0"/>
              </a:rPr>
              <a:t>【</a:t>
            </a:r>
            <a:r>
              <a:rPr kumimoji="1"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新細明體" pitchFamily="18" charset="-120"/>
                <a:cs typeface="新細明體" charset="0"/>
              </a:rPr>
              <a:t>語譯</a:t>
            </a:r>
            <a:r>
              <a:rPr kumimoji="1"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新細明體" pitchFamily="18" charset="-120"/>
                <a:cs typeface="新細明體" charset="0"/>
              </a:rPr>
              <a:t>】</a:t>
            </a:r>
            <a:r>
              <a:rPr kumimoji="1"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新細明體" pitchFamily="18" charset="-120"/>
                <a:cs typeface="新細明體" charset="0"/>
              </a:rPr>
              <a:t>水澤裏的野雞走十步才啄一口食，行百步才飲一口水，可是牠不求被養在雞籠裏。養在雞籠雖然精神旺盛，但不安不自在。</a:t>
            </a:r>
          </a:p>
          <a:p>
            <a:r>
              <a:rPr kumimoji="1"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新細明體" pitchFamily="18" charset="-120"/>
                <a:cs typeface="新細明體" charset="0"/>
              </a:rPr>
              <a:t>老聃死，秦失弔之，三號而出。</a:t>
            </a:r>
          </a:p>
          <a:p>
            <a:r>
              <a:rPr kumimoji="1"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新細明體" pitchFamily="18" charset="-120"/>
                <a:cs typeface="新細明體" charset="0"/>
              </a:rPr>
              <a:t>弟子曰：「非夫子之友邪？」</a:t>
            </a:r>
          </a:p>
          <a:p>
            <a:r>
              <a:rPr kumimoji="1"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新細明體" pitchFamily="18" charset="-120"/>
                <a:cs typeface="新細明體" charset="0"/>
              </a:rPr>
              <a:t>曰：「然。」</a:t>
            </a:r>
          </a:p>
          <a:p>
            <a:r>
              <a:rPr kumimoji="1"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新細明體" pitchFamily="18" charset="-120"/>
                <a:cs typeface="新細明體" charset="0"/>
              </a:rPr>
              <a:t>「然則弔焉若此，可乎？」</a:t>
            </a:r>
          </a:p>
          <a:p>
            <a:r>
              <a:rPr kumimoji="1"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新細明體" pitchFamily="18" charset="-120"/>
                <a:cs typeface="新細明體" charset="0"/>
              </a:rPr>
              <a:t>曰：「然。始也吾以為至人也，而今非也。向吾入而弔焉，有老者哭之，如哭其子；少者哭之，如哭其母。彼其所以會之，必有不蘄言而言，不蘄哭而哭者。是遁天倍情，忘其所受，古者謂之遁天之刑。適來，夫子時也；適去，夫子順也。安時而處順，哀樂不能入也，古者謂是帝之懸解。」</a:t>
            </a:r>
          </a:p>
          <a:p>
            <a:r>
              <a:rPr kumimoji="1"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新細明體" pitchFamily="18" charset="-120"/>
                <a:cs typeface="新細明體" charset="0"/>
              </a:rPr>
              <a:t>指窮於為薪，火傳也，不知其盡也。</a:t>
            </a:r>
          </a:p>
          <a:p>
            <a:r>
              <a:rPr kumimoji="1"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新細明體" pitchFamily="18" charset="-120"/>
                <a:cs typeface="新細明體" charset="0"/>
              </a:rPr>
              <a:t>【</a:t>
            </a:r>
            <a:r>
              <a:rPr kumimoji="1"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新細明體" pitchFamily="18" charset="-120"/>
                <a:cs typeface="新細明體" charset="0"/>
              </a:rPr>
              <a:t>語譯</a:t>
            </a:r>
            <a:r>
              <a:rPr kumimoji="1"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新細明體" pitchFamily="18" charset="-120"/>
                <a:cs typeface="新細明體" charset="0"/>
              </a:rPr>
              <a:t>】</a:t>
            </a:r>
            <a:r>
              <a:rPr kumimoji="1"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新細明體" pitchFamily="18" charset="-120"/>
                <a:cs typeface="新細明體" charset="0"/>
              </a:rPr>
              <a:t>老聃死了，秦失去弔喪，哭號三聲就出來了。</a:t>
            </a:r>
          </a:p>
          <a:p>
            <a:r>
              <a:rPr kumimoji="1"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新細明體" pitchFamily="18" charset="-120"/>
                <a:cs typeface="新細明體" charset="0"/>
              </a:rPr>
              <a:t>弟子問說：「他不是夫子的朋友嗎？」</a:t>
            </a:r>
          </a:p>
          <a:p>
            <a:r>
              <a:rPr kumimoji="1"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新細明體" pitchFamily="18" charset="-120"/>
                <a:cs typeface="新細明體" charset="0"/>
              </a:rPr>
              <a:t>秦失說：「是。」</a:t>
            </a:r>
          </a:p>
          <a:p>
            <a:r>
              <a:rPr kumimoji="1"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新細明體" pitchFamily="18" charset="-120"/>
                <a:cs typeface="新細明體" charset="0"/>
              </a:rPr>
              <a:t>弟子問：「那麼如此這樣子的弔唁，可以嗎？」</a:t>
            </a:r>
          </a:p>
          <a:p>
            <a:r>
              <a:rPr kumimoji="1"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新細明體" pitchFamily="18" charset="-120"/>
                <a:cs typeface="新細明體" charset="0"/>
              </a:rPr>
              <a:t>秦失說：「可以。剛開始我以為老聃是至人，而現在知道並不是。在我進去弔喪時，有老年人哭他，如同哭自己的兒子；有少年人哭他，如同哭自己的母親。他們之所以這樣的悲傷，一定有不期弔唁而弔唁，不期哭號而哭號者。這是逃避自然背棄世情，忘記我們所稟受的天命，古時候稱這叫作逃遁天理之刑。該來時，老聃應時而生；該去時，老聃順理而逝。安心適時而順應變化以處之，哀樂自然不入於心中，古時候說這是上帝為人解除倒懸。」</a:t>
            </a:r>
          </a:p>
          <a:p>
            <a:r>
              <a:rPr kumimoji="1"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新細明體" pitchFamily="18" charset="-120"/>
                <a:cs typeface="新細明體" charset="0"/>
              </a:rPr>
              <a:t>彈指間薪柴就燒盡了，而火卻傳續下去，沒有窮盡的時候。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C3B95E-9E93-41BB-911F-CFF56B1E0CC5}" type="slidenum">
              <a:rPr lang="zh-TW" altLang="en-US" smtClean="0"/>
              <a:pPr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77498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fld id="{D7695ABF-6D8F-4724-9179-CBE067474741}" type="slidenum">
              <a:rPr lang="en-US" altLang="zh-TW" sz="1200"/>
              <a:pPr eaLnBrk="1" hangingPunct="1"/>
              <a:t>4</a:t>
            </a:fld>
            <a:endParaRPr lang="en-US" altLang="zh-TW" sz="1200"/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93A7F9F-9445-4540-A025-9BA9EC23159C}" type="slidenum">
              <a:rPr lang="en-US" altLang="zh-TW"/>
              <a:pPr/>
              <a:t>6</a:t>
            </a:fld>
            <a:endParaRPr lang="en-US" altLang="zh-TW"/>
          </a:p>
        </p:txBody>
      </p:sp>
      <p:sp>
        <p:nvSpPr>
          <p:cNvPr id="1229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761513-C24B-4A78-ADCE-130B2F4535D5}" type="slidenum">
              <a:rPr lang="en-US" altLang="zh-TW"/>
              <a:pPr/>
              <a:t>7</a:t>
            </a:fld>
            <a:endParaRPr lang="en-US" altLang="zh-TW"/>
          </a:p>
        </p:txBody>
      </p:sp>
      <p:sp>
        <p:nvSpPr>
          <p:cNvPr id="2048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/>
          <p:nvPr userDrawn="1"/>
        </p:nvSpPr>
        <p:spPr>
          <a:xfrm>
            <a:off x="4079875" y="292100"/>
            <a:ext cx="1535113" cy="1520825"/>
          </a:xfrm>
          <a:prstGeom prst="rect">
            <a:avLst/>
          </a:prstGeom>
          <a:solidFill>
            <a:srgbClr val="8BBF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 eaLnBrk="1" hangingPunct="1"/>
            <a:endParaRPr kumimoji="0" lang="en-US" altLang="zh-TW" sz="1800">
              <a:solidFill>
                <a:srgbClr val="FFFFFF"/>
              </a:solidFill>
              <a:latin typeface="Century Gothic" panose="020B0502020202020204" pitchFamily="34" charset="0"/>
              <a:ea typeface="標楷體" panose="03000509000000000000" pitchFamily="65" charset="-120"/>
            </a:endParaRPr>
          </a:p>
        </p:txBody>
      </p:sp>
      <p:pic>
        <p:nvPicPr>
          <p:cNvPr id="5" name="圖片 3" descr="2014_p1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575" y="292100"/>
            <a:ext cx="3695700" cy="313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10"/>
          <p:cNvSpPr/>
          <p:nvPr/>
        </p:nvSpPr>
        <p:spPr>
          <a:xfrm>
            <a:off x="7324725" y="292100"/>
            <a:ext cx="1535113" cy="1520825"/>
          </a:xfrm>
          <a:prstGeom prst="rect">
            <a:avLst/>
          </a:prstGeom>
          <a:solidFill>
            <a:srgbClr val="B06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 eaLnBrk="1" hangingPunct="1"/>
            <a:endParaRPr kumimoji="0" lang="en-US" altLang="zh-TW" sz="1800">
              <a:solidFill>
                <a:srgbClr val="FFFFFF"/>
              </a:solidFill>
              <a:latin typeface="Century Gothic" panose="020B0502020202020204" pitchFamily="34" charset="0"/>
              <a:ea typeface="標楷體" panose="03000509000000000000" pitchFamily="65" charset="-120"/>
            </a:endParaRPr>
          </a:p>
        </p:txBody>
      </p:sp>
      <p:sp>
        <p:nvSpPr>
          <p:cNvPr id="7" name="Rectangle 11"/>
          <p:cNvSpPr/>
          <p:nvPr/>
        </p:nvSpPr>
        <p:spPr>
          <a:xfrm>
            <a:off x="7324725" y="1908175"/>
            <a:ext cx="1535113" cy="1520825"/>
          </a:xfrm>
          <a:prstGeom prst="rect">
            <a:avLst/>
          </a:prstGeom>
          <a:solidFill>
            <a:srgbClr val="3C8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 eaLnBrk="1" hangingPunct="1"/>
            <a:endParaRPr kumimoji="0" lang="en-US" altLang="zh-TW" sz="1800">
              <a:solidFill>
                <a:srgbClr val="FFFFFF"/>
              </a:solidFill>
              <a:latin typeface="Century Gothic" panose="020B0502020202020204" pitchFamily="34" charset="0"/>
              <a:ea typeface="標楷體" panose="03000509000000000000" pitchFamily="65" charset="-120"/>
            </a:endParaRPr>
          </a:p>
        </p:txBody>
      </p:sp>
      <p:sp>
        <p:nvSpPr>
          <p:cNvPr id="8" name="文字方塊 7"/>
          <p:cNvSpPr txBox="1">
            <a:spLocks noChangeArrowheads="1"/>
          </p:cNvSpPr>
          <p:nvPr userDrawn="1"/>
        </p:nvSpPr>
        <p:spPr bwMode="auto">
          <a:xfrm>
            <a:off x="10075863" y="2727325"/>
            <a:ext cx="184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endParaRPr lang="zh-TW" altLang="en-US" sz="1800">
              <a:latin typeface="Century Gothic" panose="020B0502020202020204" pitchFamily="34" charset="0"/>
              <a:ea typeface="標楷體" panose="03000509000000000000" pitchFamily="65" charset="-120"/>
            </a:endParaRPr>
          </a:p>
        </p:txBody>
      </p:sp>
      <p:sp>
        <p:nvSpPr>
          <p:cNvPr id="9" name="Rectangle 10"/>
          <p:cNvSpPr/>
          <p:nvPr userDrawn="1"/>
        </p:nvSpPr>
        <p:spPr>
          <a:xfrm>
            <a:off x="5705475" y="1908175"/>
            <a:ext cx="1535113" cy="1520825"/>
          </a:xfrm>
          <a:prstGeom prst="rect">
            <a:avLst/>
          </a:prstGeom>
          <a:solidFill>
            <a:srgbClr val="26A8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 eaLnBrk="1" hangingPunct="1"/>
            <a:endParaRPr kumimoji="0" lang="en-US" altLang="zh-TW" sz="1800">
              <a:solidFill>
                <a:srgbClr val="FFFFFF"/>
              </a:solidFill>
              <a:latin typeface="Century Gothic" panose="020B0502020202020204" pitchFamily="34" charset="0"/>
              <a:ea typeface="標楷體" panose="03000509000000000000" pitchFamily="65" charset="-120"/>
            </a:endParaRPr>
          </a:p>
        </p:txBody>
      </p:sp>
      <p:sp>
        <p:nvSpPr>
          <p:cNvPr id="10" name="Rectangle 11"/>
          <p:cNvSpPr/>
          <p:nvPr userDrawn="1"/>
        </p:nvSpPr>
        <p:spPr>
          <a:xfrm>
            <a:off x="5705475" y="292100"/>
            <a:ext cx="1535113" cy="1520825"/>
          </a:xfrm>
          <a:prstGeom prst="rect">
            <a:avLst/>
          </a:prstGeom>
          <a:solidFill>
            <a:srgbClr val="F7A3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 eaLnBrk="1" hangingPunct="1"/>
            <a:endParaRPr kumimoji="0" lang="en-US" altLang="zh-TW" sz="1800">
              <a:solidFill>
                <a:srgbClr val="FFFFFF"/>
              </a:solidFill>
              <a:latin typeface="Century Gothic" panose="020B0502020202020204" pitchFamily="34" charset="0"/>
              <a:ea typeface="標楷體" panose="03000509000000000000" pitchFamily="65" charset="-120"/>
            </a:endParaRPr>
          </a:p>
        </p:txBody>
      </p:sp>
      <p:pic>
        <p:nvPicPr>
          <p:cNvPr id="11" name="圖片 10" descr="2014_p2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5525" y="2351088"/>
            <a:ext cx="731838" cy="633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圖片 11" descr="2014_p3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7800" y="2424113"/>
            <a:ext cx="592138" cy="50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圖片 12" descr="2014_p4.png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4700" y="755650"/>
            <a:ext cx="587375" cy="60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圖片 13" descr="2014_p5.png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325" y="830263"/>
            <a:ext cx="6032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圖片 14" descr="2014_logo_w.jpg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1175" y="631825"/>
            <a:ext cx="1558925" cy="22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Rectangle 10"/>
          <p:cNvSpPr/>
          <p:nvPr userDrawn="1"/>
        </p:nvSpPr>
        <p:spPr>
          <a:xfrm>
            <a:off x="4079875" y="1908175"/>
            <a:ext cx="1535113" cy="1520825"/>
          </a:xfrm>
          <a:prstGeom prst="rect">
            <a:avLst/>
          </a:prstGeom>
          <a:solidFill>
            <a:srgbClr val="39B7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 eaLnBrk="1" hangingPunct="1"/>
            <a:endParaRPr kumimoji="0" lang="en-US" altLang="zh-TW" sz="1800">
              <a:solidFill>
                <a:srgbClr val="FFFFFF"/>
              </a:solidFill>
              <a:latin typeface="Century Gothic" panose="020B0502020202020204" pitchFamily="34" charset="0"/>
              <a:ea typeface="標楷體" panose="03000509000000000000" pitchFamily="65" charset="-120"/>
            </a:endParaRPr>
          </a:p>
        </p:txBody>
      </p:sp>
      <p:pic>
        <p:nvPicPr>
          <p:cNvPr id="17" name="圖片 16" descr="i1.png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9300" y="2357438"/>
            <a:ext cx="587375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圖片 17" descr="i2.png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5900" y="695325"/>
            <a:ext cx="477838" cy="750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2575" y="4210802"/>
            <a:ext cx="8556625" cy="93345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400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標楷體" panose="03000509000000000000" pitchFamily="65" charset="-120"/>
                <a:cs typeface="Century Gothic" panose="020B0502020202020204" pitchFamily="34" charset="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2575" y="5148733"/>
            <a:ext cx="8556625" cy="74855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標楷體" panose="03000509000000000000" pitchFamily="65" charset="-120"/>
                <a:cs typeface="Century Gothic" panose="020B0502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35170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64544"/>
            <a:ext cx="4040188" cy="63976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400" b="1"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457154" indent="0">
              <a:buNone/>
              <a:defRPr sz="2000" b="1"/>
            </a:lvl2pPr>
            <a:lvl3pPr marL="914306" indent="0">
              <a:buNone/>
              <a:defRPr sz="1800" b="1"/>
            </a:lvl3pPr>
            <a:lvl4pPr marL="1371460" indent="0">
              <a:buNone/>
              <a:defRPr sz="1600" b="1"/>
            </a:lvl4pPr>
            <a:lvl5pPr marL="1828613" indent="0">
              <a:buNone/>
              <a:defRPr sz="1600" b="1"/>
            </a:lvl5pPr>
            <a:lvl6pPr marL="2285766" indent="0">
              <a:buNone/>
              <a:defRPr sz="1600" b="1"/>
            </a:lvl6pPr>
            <a:lvl7pPr marL="2742920" indent="0">
              <a:buNone/>
              <a:defRPr sz="1600" b="1"/>
            </a:lvl7pPr>
            <a:lvl8pPr marL="3200072" indent="0">
              <a:buNone/>
              <a:defRPr sz="1600" b="1"/>
            </a:lvl8pPr>
            <a:lvl9pPr marL="3657226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7" y="1264544"/>
            <a:ext cx="4041775" cy="63976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400" b="1">
                <a:latin typeface="Century Gothic" panose="020B0502020202020204" pitchFamily="34" charset="0"/>
                <a:ea typeface="標楷體" panose="03000509000000000000" pitchFamily="65" charset="-120"/>
              </a:defRPr>
            </a:lvl1pPr>
            <a:lvl2pPr marL="457154" indent="0">
              <a:buNone/>
              <a:defRPr sz="2000" b="1"/>
            </a:lvl2pPr>
            <a:lvl3pPr marL="914306" indent="0">
              <a:buNone/>
              <a:defRPr sz="1800" b="1"/>
            </a:lvl3pPr>
            <a:lvl4pPr marL="1371460" indent="0">
              <a:buNone/>
              <a:defRPr sz="1600" b="1"/>
            </a:lvl4pPr>
            <a:lvl5pPr marL="1828613" indent="0">
              <a:buNone/>
              <a:defRPr sz="1600" b="1"/>
            </a:lvl5pPr>
            <a:lvl6pPr marL="2285766" indent="0">
              <a:buNone/>
              <a:defRPr sz="1600" b="1"/>
            </a:lvl6pPr>
            <a:lvl7pPr marL="2742920" indent="0">
              <a:buNone/>
              <a:defRPr sz="1600" b="1"/>
            </a:lvl7pPr>
            <a:lvl8pPr marL="3200072" indent="0">
              <a:buNone/>
              <a:defRPr sz="1600" b="1"/>
            </a:lvl8pPr>
            <a:lvl9pPr marL="3657226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cxnSp>
        <p:nvCxnSpPr>
          <p:cNvPr id="19" name="直線接點 18"/>
          <p:cNvCxnSpPr/>
          <p:nvPr/>
        </p:nvCxnSpPr>
        <p:spPr>
          <a:xfrm>
            <a:off x="59026" y="6511696"/>
            <a:ext cx="8496944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橢圓 19"/>
          <p:cNvSpPr/>
          <p:nvPr/>
        </p:nvSpPr>
        <p:spPr>
          <a:xfrm>
            <a:off x="8601508" y="6326115"/>
            <a:ext cx="360000" cy="360000"/>
          </a:xfrm>
          <a:prstGeom prst="ellips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 defTabSz="457154" fontAlgn="auto">
              <a:spcBef>
                <a:spcPts val="0"/>
              </a:spcBef>
              <a:spcAft>
                <a:spcPts val="0"/>
              </a:spcAft>
            </a:pPr>
            <a:fld id="{A15A6C43-99F3-423D-BE27-15A670584AF8}" type="slidenum">
              <a:rPr kumimoji="0" lang="zh-TW" altLang="en-US" sz="1200" b="1" smtClean="0">
                <a:solidFill>
                  <a:prstClr val="white"/>
                </a:solidFill>
                <a:latin typeface="Century Gothic" panose="020B0502020202020204" pitchFamily="34" charset="0"/>
                <a:ea typeface="標楷體" panose="03000509000000000000" pitchFamily="65" charset="-120"/>
              </a:rPr>
              <a:pPr algn="ctr" defTabSz="457154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kumimoji="0" lang="zh-TW" altLang="en-US" sz="1400" b="1" dirty="0">
              <a:solidFill>
                <a:prstClr val="white"/>
              </a:solidFill>
              <a:latin typeface="Century Gothic" panose="020B0502020202020204" pitchFamily="34" charset="0"/>
              <a:ea typeface="標楷體" panose="03000509000000000000" pitchFamily="65" charset="-120"/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9" y="6569019"/>
            <a:ext cx="621439" cy="302510"/>
          </a:xfrm>
          <a:prstGeom prst="rect">
            <a:avLst/>
          </a:prstGeom>
        </p:spPr>
      </p:pic>
      <p:sp>
        <p:nvSpPr>
          <p:cNvPr id="11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  <a:prstGeom prst="rect">
            <a:avLst/>
          </a:prstGeom>
        </p:spPr>
        <p:txBody>
          <a:bodyPr anchor="ctr"/>
          <a:lstStyle>
            <a:lvl1pPr>
              <a:spcBef>
                <a:spcPts val="0"/>
              </a:spcBef>
              <a:defRPr>
                <a:latin typeface="Century Gothic" panose="020B0502020202020204" pitchFamily="34" charset="0"/>
                <a:ea typeface="標楷體" pitchFamily="65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16" name="內容版面配置區 2"/>
          <p:cNvSpPr>
            <a:spLocks noGrp="1"/>
          </p:cNvSpPr>
          <p:nvPr>
            <p:ph idx="11"/>
          </p:nvPr>
        </p:nvSpPr>
        <p:spPr>
          <a:xfrm>
            <a:off x="457200" y="1988845"/>
            <a:ext cx="4028683" cy="4320128"/>
          </a:xfrm>
          <a:prstGeom prst="rect">
            <a:avLst/>
          </a:prstGeom>
        </p:spPr>
        <p:txBody>
          <a:bodyPr/>
          <a:lstStyle>
            <a:lvl1pPr marL="263525" indent="-263525">
              <a:spcBef>
                <a:spcPts val="0"/>
              </a:spcBef>
              <a:defRPr sz="2400">
                <a:latin typeface="Century Gothic" pitchFamily="34" charset="0"/>
                <a:ea typeface="標楷體" pitchFamily="65" charset="-120"/>
              </a:defRPr>
            </a:lvl1pPr>
            <a:lvl2pPr marL="539750" indent="-263525">
              <a:spcBef>
                <a:spcPts val="0"/>
              </a:spcBef>
              <a:defRPr sz="2000">
                <a:latin typeface="Century Gothic" pitchFamily="34" charset="0"/>
                <a:ea typeface="標楷體" pitchFamily="65" charset="-120"/>
              </a:defRPr>
            </a:lvl2pPr>
            <a:lvl3pPr marL="803275" indent="-263525">
              <a:spcBef>
                <a:spcPts val="0"/>
              </a:spcBef>
              <a:defRPr sz="1800">
                <a:latin typeface="Century Gothic" pitchFamily="34" charset="0"/>
                <a:ea typeface="標楷體" pitchFamily="65" charset="-120"/>
              </a:defRPr>
            </a:lvl3pPr>
            <a:lvl4pPr marL="1081088" indent="-265113">
              <a:spcBef>
                <a:spcPts val="0"/>
              </a:spcBef>
              <a:defRPr sz="1600">
                <a:latin typeface="Century Gothic" pitchFamily="34" charset="0"/>
                <a:ea typeface="標楷體" pitchFamily="65" charset="-120"/>
              </a:defRPr>
            </a:lvl4pPr>
            <a:lvl5pPr marL="1344613" indent="-263525">
              <a:spcBef>
                <a:spcPts val="0"/>
              </a:spcBef>
              <a:defRPr sz="1400">
                <a:latin typeface="Century Gothic" pitchFamily="34" charset="0"/>
                <a:ea typeface="標楷體" pitchFamily="65" charset="-120"/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21" name="內容版面配置區 2"/>
          <p:cNvSpPr>
            <a:spLocks noGrp="1"/>
          </p:cNvSpPr>
          <p:nvPr>
            <p:ph idx="17"/>
          </p:nvPr>
        </p:nvSpPr>
        <p:spPr>
          <a:xfrm>
            <a:off x="4660963" y="1988845"/>
            <a:ext cx="4028683" cy="4320128"/>
          </a:xfrm>
          <a:prstGeom prst="rect">
            <a:avLst/>
          </a:prstGeom>
        </p:spPr>
        <p:txBody>
          <a:bodyPr/>
          <a:lstStyle>
            <a:lvl1pPr marL="263525" indent="-263525">
              <a:spcBef>
                <a:spcPts val="0"/>
              </a:spcBef>
              <a:defRPr sz="2400">
                <a:latin typeface="Century Gothic" pitchFamily="34" charset="0"/>
                <a:ea typeface="標楷體" pitchFamily="65" charset="-120"/>
              </a:defRPr>
            </a:lvl1pPr>
            <a:lvl2pPr marL="539750" indent="-263525">
              <a:spcBef>
                <a:spcPts val="0"/>
              </a:spcBef>
              <a:defRPr sz="2000">
                <a:latin typeface="Century Gothic" pitchFamily="34" charset="0"/>
                <a:ea typeface="標楷體" pitchFamily="65" charset="-120"/>
              </a:defRPr>
            </a:lvl2pPr>
            <a:lvl3pPr marL="803275" indent="-263525">
              <a:spcBef>
                <a:spcPts val="0"/>
              </a:spcBef>
              <a:defRPr sz="1800">
                <a:latin typeface="Century Gothic" pitchFamily="34" charset="0"/>
                <a:ea typeface="標楷體" pitchFamily="65" charset="-120"/>
              </a:defRPr>
            </a:lvl3pPr>
            <a:lvl4pPr marL="1081088" indent="-265113">
              <a:spcBef>
                <a:spcPts val="0"/>
              </a:spcBef>
              <a:defRPr sz="1600">
                <a:latin typeface="Century Gothic" pitchFamily="34" charset="0"/>
                <a:ea typeface="標楷體" pitchFamily="65" charset="-120"/>
              </a:defRPr>
            </a:lvl4pPr>
            <a:lvl5pPr marL="1344613" indent="-263525">
              <a:spcBef>
                <a:spcPts val="0"/>
              </a:spcBef>
              <a:defRPr sz="1400">
                <a:latin typeface="Century Gothic" pitchFamily="34" charset="0"/>
                <a:ea typeface="標楷體" pitchFamily="65" charset="-120"/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39677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，文字及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線接點 7"/>
          <p:cNvCxnSpPr/>
          <p:nvPr userDrawn="1"/>
        </p:nvCxnSpPr>
        <p:spPr>
          <a:xfrm>
            <a:off x="58738" y="6511925"/>
            <a:ext cx="8497887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橢圓 8"/>
          <p:cNvSpPr>
            <a:spLocks noChangeArrowheads="1"/>
          </p:cNvSpPr>
          <p:nvPr userDrawn="1"/>
        </p:nvSpPr>
        <p:spPr bwMode="auto">
          <a:xfrm>
            <a:off x="8601075" y="6326188"/>
            <a:ext cx="360363" cy="360362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1"/>
            </a:solidFill>
            <a:round/>
            <a:headEnd/>
            <a:tailEnd/>
          </a:ln>
          <a:effectLst>
            <a:outerShdw blurRad="50800" dist="38100" dir="2700000" algn="tl" rotWithShape="0">
              <a:srgbClr val="808080">
                <a:alpha val="39998"/>
              </a:srgbClr>
            </a:outerShdw>
          </a:effectLst>
        </p:spPr>
        <p:txBody>
          <a:bodyPr wrap="none" lIns="0" tIns="0" rIns="0" bIns="0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 eaLnBrk="1" hangingPunct="1">
              <a:spcBef>
                <a:spcPts val="0"/>
              </a:spcBef>
            </a:pPr>
            <a:fld id="{25E1DD9B-63BA-4628-92E8-5FF2D910F5B6}" type="slidenum">
              <a:rPr lang="zh-TW" altLang="en-US" sz="1200" b="1">
                <a:solidFill>
                  <a:srgbClr val="FFFFFF"/>
                </a:solidFill>
                <a:latin typeface="Century Gothic" panose="020B0502020202020204" pitchFamily="34" charset="0"/>
                <a:ea typeface="標楷體" panose="03000509000000000000" pitchFamily="65" charset="-120"/>
                <a:cs typeface="Century Gothic"/>
              </a:rPr>
              <a:pPr algn="ctr" eaLnBrk="1" hangingPunct="1">
                <a:spcBef>
                  <a:spcPts val="0"/>
                </a:spcBef>
              </a:pPr>
              <a:t>‹#›</a:t>
            </a:fld>
            <a:endParaRPr lang="zh-TW" altLang="en-US" sz="1400" b="1">
              <a:solidFill>
                <a:srgbClr val="FFFFFF"/>
              </a:solidFill>
              <a:latin typeface="Century Gothic" panose="020B0502020202020204" pitchFamily="34" charset="0"/>
              <a:ea typeface="標楷體" panose="03000509000000000000" pitchFamily="65" charset="-120"/>
              <a:cs typeface="Century Gothic"/>
            </a:endParaRPr>
          </a:p>
        </p:txBody>
      </p:sp>
      <p:sp>
        <p:nvSpPr>
          <p:cNvPr id="13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  <a:prstGeom prst="rect">
            <a:avLst/>
          </a:prstGeom>
        </p:spPr>
        <p:txBody>
          <a:bodyPr anchor="ctr"/>
          <a:lstStyle>
            <a:lvl1pPr>
              <a:spcBef>
                <a:spcPts val="0"/>
              </a:spcBef>
              <a:defRPr>
                <a:latin typeface="Century Gothic" panose="020B0502020202020204" pitchFamily="34" charset="0"/>
                <a:ea typeface="標楷體" pitchFamily="65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pic>
        <p:nvPicPr>
          <p:cNvPr id="9" name="圖片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01027">
            <a:off x="63431" y="6541993"/>
            <a:ext cx="563950" cy="274525"/>
          </a:xfrm>
          <a:prstGeom prst="rect">
            <a:avLst/>
          </a:prstGeom>
        </p:spPr>
      </p:pic>
      <p:sp>
        <p:nvSpPr>
          <p:cNvPr id="12" name="內容版面配置區 2"/>
          <p:cNvSpPr>
            <a:spLocks noGrp="1"/>
          </p:cNvSpPr>
          <p:nvPr>
            <p:ph idx="15"/>
          </p:nvPr>
        </p:nvSpPr>
        <p:spPr>
          <a:xfrm>
            <a:off x="4660963" y="1268413"/>
            <a:ext cx="4028683" cy="2448000"/>
          </a:xfrm>
          <a:prstGeom prst="rect">
            <a:avLst/>
          </a:prstGeom>
        </p:spPr>
        <p:txBody>
          <a:bodyPr/>
          <a:lstStyle>
            <a:lvl1pPr marL="263525" indent="-263525">
              <a:spcBef>
                <a:spcPts val="0"/>
              </a:spcBef>
              <a:defRPr sz="2400">
                <a:latin typeface="Century Gothic" pitchFamily="34" charset="0"/>
                <a:ea typeface="標楷體" pitchFamily="65" charset="-120"/>
              </a:defRPr>
            </a:lvl1pPr>
            <a:lvl2pPr marL="539750" indent="-263525">
              <a:spcBef>
                <a:spcPts val="0"/>
              </a:spcBef>
              <a:defRPr sz="2000">
                <a:latin typeface="Century Gothic" pitchFamily="34" charset="0"/>
                <a:ea typeface="標楷體" pitchFamily="65" charset="-120"/>
              </a:defRPr>
            </a:lvl2pPr>
            <a:lvl3pPr marL="803275" indent="-263525">
              <a:spcBef>
                <a:spcPts val="0"/>
              </a:spcBef>
              <a:defRPr sz="1800">
                <a:latin typeface="Century Gothic" pitchFamily="34" charset="0"/>
                <a:ea typeface="標楷體" pitchFamily="65" charset="-120"/>
              </a:defRPr>
            </a:lvl3pPr>
            <a:lvl4pPr marL="1081088" indent="-265113">
              <a:spcBef>
                <a:spcPts val="0"/>
              </a:spcBef>
              <a:defRPr sz="1600">
                <a:latin typeface="Century Gothic" pitchFamily="34" charset="0"/>
                <a:ea typeface="標楷體" pitchFamily="65" charset="-120"/>
              </a:defRPr>
            </a:lvl4pPr>
            <a:lvl5pPr marL="1344613" indent="-263525">
              <a:spcBef>
                <a:spcPts val="0"/>
              </a:spcBef>
              <a:defRPr sz="1400">
                <a:latin typeface="Century Gothic" pitchFamily="34" charset="0"/>
                <a:ea typeface="標楷體" pitchFamily="65" charset="-120"/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14" name="內容版面配置區 2"/>
          <p:cNvSpPr>
            <a:spLocks noGrp="1"/>
          </p:cNvSpPr>
          <p:nvPr>
            <p:ph idx="16"/>
          </p:nvPr>
        </p:nvSpPr>
        <p:spPr>
          <a:xfrm>
            <a:off x="4660963" y="3860973"/>
            <a:ext cx="4028683" cy="2448000"/>
          </a:xfrm>
          <a:prstGeom prst="rect">
            <a:avLst/>
          </a:prstGeom>
        </p:spPr>
        <p:txBody>
          <a:bodyPr/>
          <a:lstStyle>
            <a:lvl1pPr marL="263525" indent="-263525">
              <a:spcBef>
                <a:spcPts val="0"/>
              </a:spcBef>
              <a:defRPr sz="2400">
                <a:latin typeface="Century Gothic" pitchFamily="34" charset="0"/>
                <a:ea typeface="標楷體" pitchFamily="65" charset="-120"/>
              </a:defRPr>
            </a:lvl1pPr>
            <a:lvl2pPr marL="539750" indent="-263525">
              <a:spcBef>
                <a:spcPts val="0"/>
              </a:spcBef>
              <a:defRPr sz="2000">
                <a:latin typeface="Century Gothic" pitchFamily="34" charset="0"/>
                <a:ea typeface="標楷體" pitchFamily="65" charset="-120"/>
              </a:defRPr>
            </a:lvl2pPr>
            <a:lvl3pPr marL="803275" indent="-263525">
              <a:spcBef>
                <a:spcPts val="0"/>
              </a:spcBef>
              <a:defRPr sz="1800">
                <a:latin typeface="Century Gothic" pitchFamily="34" charset="0"/>
                <a:ea typeface="標楷體" pitchFamily="65" charset="-120"/>
              </a:defRPr>
            </a:lvl3pPr>
            <a:lvl4pPr marL="1081088" indent="-265113">
              <a:spcBef>
                <a:spcPts val="0"/>
              </a:spcBef>
              <a:defRPr sz="1600">
                <a:latin typeface="Century Gothic" pitchFamily="34" charset="0"/>
                <a:ea typeface="標楷體" pitchFamily="65" charset="-120"/>
              </a:defRPr>
            </a:lvl4pPr>
            <a:lvl5pPr marL="1344613" indent="-263525">
              <a:spcBef>
                <a:spcPts val="0"/>
              </a:spcBef>
              <a:defRPr sz="1400">
                <a:latin typeface="Century Gothic" pitchFamily="34" charset="0"/>
                <a:ea typeface="標楷體" pitchFamily="65" charset="-120"/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10" name="內容版面配置區 2"/>
          <p:cNvSpPr>
            <a:spLocks noGrp="1"/>
          </p:cNvSpPr>
          <p:nvPr>
            <p:ph idx="18"/>
          </p:nvPr>
        </p:nvSpPr>
        <p:spPr>
          <a:xfrm>
            <a:off x="457200" y="1268413"/>
            <a:ext cx="4028683" cy="2448000"/>
          </a:xfrm>
          <a:prstGeom prst="rect">
            <a:avLst/>
          </a:prstGeom>
        </p:spPr>
        <p:txBody>
          <a:bodyPr/>
          <a:lstStyle>
            <a:lvl1pPr marL="263525" indent="-263525">
              <a:spcBef>
                <a:spcPts val="0"/>
              </a:spcBef>
              <a:defRPr sz="2400">
                <a:latin typeface="Century Gothic" pitchFamily="34" charset="0"/>
                <a:ea typeface="標楷體" pitchFamily="65" charset="-120"/>
              </a:defRPr>
            </a:lvl1pPr>
            <a:lvl2pPr marL="539750" indent="-263525">
              <a:spcBef>
                <a:spcPts val="0"/>
              </a:spcBef>
              <a:defRPr sz="2000">
                <a:latin typeface="Century Gothic" pitchFamily="34" charset="0"/>
                <a:ea typeface="標楷體" pitchFamily="65" charset="-120"/>
              </a:defRPr>
            </a:lvl2pPr>
            <a:lvl3pPr marL="803275" indent="-263525">
              <a:spcBef>
                <a:spcPts val="0"/>
              </a:spcBef>
              <a:defRPr sz="1800">
                <a:latin typeface="Century Gothic" pitchFamily="34" charset="0"/>
                <a:ea typeface="標楷體" pitchFamily="65" charset="-120"/>
              </a:defRPr>
            </a:lvl3pPr>
            <a:lvl4pPr marL="1081088" indent="-265113">
              <a:spcBef>
                <a:spcPts val="0"/>
              </a:spcBef>
              <a:defRPr sz="1600">
                <a:latin typeface="Century Gothic" pitchFamily="34" charset="0"/>
                <a:ea typeface="標楷體" pitchFamily="65" charset="-120"/>
              </a:defRPr>
            </a:lvl4pPr>
            <a:lvl5pPr marL="1344613" indent="-263525">
              <a:spcBef>
                <a:spcPts val="0"/>
              </a:spcBef>
              <a:defRPr sz="1400">
                <a:latin typeface="Century Gothic" pitchFamily="34" charset="0"/>
                <a:ea typeface="標楷體" pitchFamily="65" charset="-120"/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11" name="內容版面配置區 2"/>
          <p:cNvSpPr>
            <a:spLocks noGrp="1"/>
          </p:cNvSpPr>
          <p:nvPr>
            <p:ph idx="19"/>
          </p:nvPr>
        </p:nvSpPr>
        <p:spPr>
          <a:xfrm>
            <a:off x="457200" y="3860973"/>
            <a:ext cx="4028683" cy="2448000"/>
          </a:xfrm>
          <a:prstGeom prst="rect">
            <a:avLst/>
          </a:prstGeom>
        </p:spPr>
        <p:txBody>
          <a:bodyPr/>
          <a:lstStyle>
            <a:lvl1pPr marL="263525" indent="-263525">
              <a:spcBef>
                <a:spcPts val="0"/>
              </a:spcBef>
              <a:defRPr sz="2400">
                <a:latin typeface="Century Gothic" pitchFamily="34" charset="0"/>
                <a:ea typeface="標楷體" pitchFamily="65" charset="-120"/>
              </a:defRPr>
            </a:lvl1pPr>
            <a:lvl2pPr marL="539750" indent="-263525">
              <a:spcBef>
                <a:spcPts val="0"/>
              </a:spcBef>
              <a:defRPr sz="2000">
                <a:latin typeface="Century Gothic" pitchFamily="34" charset="0"/>
                <a:ea typeface="標楷體" pitchFamily="65" charset="-120"/>
              </a:defRPr>
            </a:lvl2pPr>
            <a:lvl3pPr marL="803275" indent="-263525">
              <a:spcBef>
                <a:spcPts val="0"/>
              </a:spcBef>
              <a:defRPr sz="1800">
                <a:latin typeface="Century Gothic" pitchFamily="34" charset="0"/>
                <a:ea typeface="標楷體" pitchFamily="65" charset="-120"/>
              </a:defRPr>
            </a:lvl3pPr>
            <a:lvl4pPr marL="1081088" indent="-265113">
              <a:spcBef>
                <a:spcPts val="0"/>
              </a:spcBef>
              <a:defRPr sz="1600">
                <a:latin typeface="Century Gothic" pitchFamily="34" charset="0"/>
                <a:ea typeface="標楷體" pitchFamily="65" charset="-120"/>
              </a:defRPr>
            </a:lvl4pPr>
            <a:lvl5pPr marL="1344613" indent="-263525">
              <a:spcBef>
                <a:spcPts val="0"/>
              </a:spcBef>
              <a:defRPr sz="1400">
                <a:latin typeface="Century Gothic" pitchFamily="34" charset="0"/>
                <a:ea typeface="標楷體" pitchFamily="65" charset="-120"/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62142116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內容版面配置區 2"/>
          <p:cNvSpPr>
            <a:spLocks noGrp="1"/>
          </p:cNvSpPr>
          <p:nvPr>
            <p:ph idx="17"/>
          </p:nvPr>
        </p:nvSpPr>
        <p:spPr>
          <a:xfrm>
            <a:off x="457200" y="1268760"/>
            <a:ext cx="8229600" cy="2448000"/>
          </a:xfrm>
          <a:prstGeom prst="rect">
            <a:avLst/>
          </a:prstGeom>
        </p:spPr>
        <p:txBody>
          <a:bodyPr/>
          <a:lstStyle>
            <a:lvl1pPr marL="263525" indent="-263525">
              <a:spcBef>
                <a:spcPts val="0"/>
              </a:spcBef>
              <a:defRPr sz="2400">
                <a:latin typeface="Century Gothic" pitchFamily="34" charset="0"/>
                <a:ea typeface="標楷體" pitchFamily="65" charset="-120"/>
              </a:defRPr>
            </a:lvl1pPr>
            <a:lvl2pPr marL="539750" indent="-263525">
              <a:spcBef>
                <a:spcPts val="0"/>
              </a:spcBef>
              <a:defRPr sz="2000">
                <a:latin typeface="Century Gothic" pitchFamily="34" charset="0"/>
                <a:ea typeface="標楷體" pitchFamily="65" charset="-120"/>
              </a:defRPr>
            </a:lvl2pPr>
            <a:lvl3pPr marL="803275" indent="-263525">
              <a:spcBef>
                <a:spcPts val="0"/>
              </a:spcBef>
              <a:defRPr sz="1800">
                <a:latin typeface="Century Gothic" pitchFamily="34" charset="0"/>
                <a:ea typeface="標楷體" pitchFamily="65" charset="-120"/>
              </a:defRPr>
            </a:lvl3pPr>
            <a:lvl4pPr marL="1081088" indent="-265113">
              <a:spcBef>
                <a:spcPts val="0"/>
              </a:spcBef>
              <a:defRPr sz="1600">
                <a:latin typeface="Century Gothic" pitchFamily="34" charset="0"/>
                <a:ea typeface="標楷體" pitchFamily="65" charset="-120"/>
              </a:defRPr>
            </a:lvl4pPr>
            <a:lvl5pPr marL="1344613" indent="-263525">
              <a:spcBef>
                <a:spcPts val="0"/>
              </a:spcBef>
              <a:defRPr sz="1400">
                <a:latin typeface="Century Gothic" pitchFamily="34" charset="0"/>
                <a:ea typeface="標楷體" pitchFamily="65" charset="-120"/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cxnSp>
        <p:nvCxnSpPr>
          <p:cNvPr id="5" name="直線接點 7"/>
          <p:cNvCxnSpPr/>
          <p:nvPr userDrawn="1"/>
        </p:nvCxnSpPr>
        <p:spPr>
          <a:xfrm>
            <a:off x="58738" y="6511925"/>
            <a:ext cx="8497887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橢圓 8"/>
          <p:cNvSpPr>
            <a:spLocks noChangeArrowheads="1"/>
          </p:cNvSpPr>
          <p:nvPr userDrawn="1"/>
        </p:nvSpPr>
        <p:spPr bwMode="auto">
          <a:xfrm>
            <a:off x="8601075" y="6326188"/>
            <a:ext cx="360363" cy="360362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1"/>
            </a:solidFill>
            <a:round/>
            <a:headEnd/>
            <a:tailEnd/>
          </a:ln>
          <a:effectLst>
            <a:outerShdw blurRad="50800" dist="38100" dir="2700000" algn="tl" rotWithShape="0">
              <a:srgbClr val="808080">
                <a:alpha val="39998"/>
              </a:srgbClr>
            </a:outerShdw>
          </a:effectLst>
        </p:spPr>
        <p:txBody>
          <a:bodyPr wrap="none" lIns="0" tIns="0" rIns="0" bIns="0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 eaLnBrk="1" hangingPunct="1"/>
            <a:fld id="{25E1DD9B-63BA-4628-92E8-5FF2D910F5B6}" type="slidenum">
              <a:rPr lang="zh-TW" altLang="en-US" sz="1200" b="1">
                <a:solidFill>
                  <a:srgbClr val="FFFFFF"/>
                </a:solidFill>
                <a:latin typeface="Century Gothic" panose="020B0502020202020204" pitchFamily="34" charset="0"/>
                <a:ea typeface="標楷體" panose="03000509000000000000" pitchFamily="65" charset="-120"/>
                <a:cs typeface="Century Gothic"/>
              </a:rPr>
              <a:pPr algn="ctr" eaLnBrk="1" hangingPunct="1"/>
              <a:t>‹#›</a:t>
            </a:fld>
            <a:endParaRPr lang="zh-TW" altLang="en-US" sz="1400" b="1">
              <a:solidFill>
                <a:srgbClr val="FFFFFF"/>
              </a:solidFill>
              <a:latin typeface="Century Gothic" panose="020B0502020202020204" pitchFamily="34" charset="0"/>
              <a:ea typeface="標楷體" panose="03000509000000000000" pitchFamily="65" charset="-120"/>
              <a:cs typeface="Century Gothic"/>
            </a:endParaRPr>
          </a:p>
        </p:txBody>
      </p:sp>
      <p:sp>
        <p:nvSpPr>
          <p:cNvPr id="11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  <a:prstGeom prst="rect">
            <a:avLst/>
          </a:prstGeom>
        </p:spPr>
        <p:txBody>
          <a:bodyPr anchor="ctr"/>
          <a:lstStyle>
            <a:lvl1pPr>
              <a:defRPr>
                <a:latin typeface="Century Gothic" panose="020B0502020202020204" pitchFamily="34" charset="0"/>
                <a:ea typeface="標楷體" pitchFamily="65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01027">
            <a:off x="63431" y="6541993"/>
            <a:ext cx="563950" cy="274525"/>
          </a:xfrm>
          <a:prstGeom prst="rect">
            <a:avLst/>
          </a:prstGeom>
        </p:spPr>
      </p:pic>
      <p:sp>
        <p:nvSpPr>
          <p:cNvPr id="17" name="內容版面配置區 2"/>
          <p:cNvSpPr>
            <a:spLocks noGrp="1"/>
          </p:cNvSpPr>
          <p:nvPr>
            <p:ph idx="18"/>
          </p:nvPr>
        </p:nvSpPr>
        <p:spPr>
          <a:xfrm>
            <a:off x="457200" y="3855461"/>
            <a:ext cx="8229600" cy="2448000"/>
          </a:xfrm>
          <a:prstGeom prst="rect">
            <a:avLst/>
          </a:prstGeom>
        </p:spPr>
        <p:txBody>
          <a:bodyPr/>
          <a:lstStyle>
            <a:lvl1pPr marL="263525" indent="-263525">
              <a:spcBef>
                <a:spcPts val="0"/>
              </a:spcBef>
              <a:defRPr sz="2400">
                <a:latin typeface="Century Gothic" pitchFamily="34" charset="0"/>
                <a:ea typeface="標楷體" pitchFamily="65" charset="-120"/>
              </a:defRPr>
            </a:lvl1pPr>
            <a:lvl2pPr marL="539750" indent="-263525">
              <a:spcBef>
                <a:spcPts val="0"/>
              </a:spcBef>
              <a:defRPr sz="2000">
                <a:latin typeface="Century Gothic" pitchFamily="34" charset="0"/>
                <a:ea typeface="標楷體" pitchFamily="65" charset="-120"/>
              </a:defRPr>
            </a:lvl2pPr>
            <a:lvl3pPr marL="803275" indent="-263525">
              <a:spcBef>
                <a:spcPts val="0"/>
              </a:spcBef>
              <a:defRPr sz="1800">
                <a:latin typeface="Century Gothic" pitchFamily="34" charset="0"/>
                <a:ea typeface="標楷體" pitchFamily="65" charset="-120"/>
              </a:defRPr>
            </a:lvl3pPr>
            <a:lvl4pPr marL="1081088" indent="-265113">
              <a:spcBef>
                <a:spcPts val="0"/>
              </a:spcBef>
              <a:defRPr sz="1600">
                <a:latin typeface="Century Gothic" pitchFamily="34" charset="0"/>
                <a:ea typeface="標楷體" pitchFamily="65" charset="-120"/>
              </a:defRPr>
            </a:lvl4pPr>
            <a:lvl5pPr marL="1344613" indent="-263525">
              <a:spcBef>
                <a:spcPts val="0"/>
              </a:spcBef>
              <a:defRPr sz="1400">
                <a:latin typeface="Century Gothic" pitchFamily="34" charset="0"/>
                <a:ea typeface="標楷體" pitchFamily="65" charset="-120"/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30393021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接點 7"/>
          <p:cNvCxnSpPr/>
          <p:nvPr userDrawn="1"/>
        </p:nvCxnSpPr>
        <p:spPr>
          <a:xfrm>
            <a:off x="58738" y="6511925"/>
            <a:ext cx="8497887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橢圓 8"/>
          <p:cNvSpPr>
            <a:spLocks noChangeArrowheads="1"/>
          </p:cNvSpPr>
          <p:nvPr userDrawn="1"/>
        </p:nvSpPr>
        <p:spPr bwMode="auto">
          <a:xfrm>
            <a:off x="8601075" y="6326188"/>
            <a:ext cx="360363" cy="360362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1"/>
            </a:solidFill>
            <a:round/>
            <a:headEnd/>
            <a:tailEnd/>
          </a:ln>
          <a:effectLst>
            <a:outerShdw blurRad="50800" dist="38100" dir="2700000" algn="tl" rotWithShape="0">
              <a:srgbClr val="808080">
                <a:alpha val="39998"/>
              </a:srgbClr>
            </a:outerShdw>
          </a:effectLst>
        </p:spPr>
        <p:txBody>
          <a:bodyPr wrap="none" lIns="0" tIns="0" rIns="0" bIns="0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 eaLnBrk="1" hangingPunct="1">
              <a:spcBef>
                <a:spcPts val="0"/>
              </a:spcBef>
            </a:pPr>
            <a:fld id="{25E1DD9B-63BA-4628-92E8-5FF2D910F5B6}" type="slidenum">
              <a:rPr lang="zh-TW" altLang="en-US" sz="1200" b="1">
                <a:solidFill>
                  <a:srgbClr val="FFFFFF"/>
                </a:solidFill>
                <a:latin typeface="Century Gothic" panose="020B0502020202020204" pitchFamily="34" charset="0"/>
                <a:ea typeface="標楷體" panose="03000509000000000000" pitchFamily="65" charset="-120"/>
                <a:cs typeface="Century Gothic"/>
              </a:rPr>
              <a:pPr algn="ctr" eaLnBrk="1" hangingPunct="1">
                <a:spcBef>
                  <a:spcPts val="0"/>
                </a:spcBef>
              </a:pPr>
              <a:t>‹#›</a:t>
            </a:fld>
            <a:endParaRPr lang="zh-TW" altLang="en-US" sz="1400" b="1">
              <a:solidFill>
                <a:srgbClr val="FFFFFF"/>
              </a:solidFill>
              <a:latin typeface="Century Gothic" panose="020B0502020202020204" pitchFamily="34" charset="0"/>
              <a:ea typeface="標楷體" panose="03000509000000000000" pitchFamily="65" charset="-120"/>
              <a:cs typeface="Century Gothic"/>
            </a:endParaRPr>
          </a:p>
        </p:txBody>
      </p:sp>
      <p:sp>
        <p:nvSpPr>
          <p:cNvPr id="11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  <a:prstGeom prst="rect">
            <a:avLst/>
          </a:prstGeom>
        </p:spPr>
        <p:txBody>
          <a:bodyPr anchor="ctr"/>
          <a:lstStyle>
            <a:lvl1pPr>
              <a:spcBef>
                <a:spcPts val="0"/>
              </a:spcBef>
              <a:defRPr>
                <a:latin typeface="Century Gothic" panose="020B0502020202020204" pitchFamily="34" charset="0"/>
                <a:ea typeface="標楷體" pitchFamily="65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01027">
            <a:off x="63431" y="6541993"/>
            <a:ext cx="563950" cy="274525"/>
          </a:xfrm>
          <a:prstGeom prst="rect">
            <a:avLst/>
          </a:prstGeom>
        </p:spPr>
      </p:pic>
      <p:sp>
        <p:nvSpPr>
          <p:cNvPr id="9" name="內容版面配置區 2"/>
          <p:cNvSpPr>
            <a:spLocks noGrp="1"/>
          </p:cNvSpPr>
          <p:nvPr>
            <p:ph idx="17"/>
          </p:nvPr>
        </p:nvSpPr>
        <p:spPr>
          <a:xfrm>
            <a:off x="457200" y="1268760"/>
            <a:ext cx="8229600" cy="1225058"/>
          </a:xfrm>
          <a:prstGeom prst="rect">
            <a:avLst/>
          </a:prstGeom>
        </p:spPr>
        <p:txBody>
          <a:bodyPr/>
          <a:lstStyle>
            <a:lvl1pPr marL="263525" indent="-263525">
              <a:spcBef>
                <a:spcPts val="0"/>
              </a:spcBef>
              <a:defRPr sz="2400">
                <a:latin typeface="Century Gothic" pitchFamily="34" charset="0"/>
                <a:ea typeface="標楷體" pitchFamily="65" charset="-120"/>
              </a:defRPr>
            </a:lvl1pPr>
            <a:lvl2pPr marL="539750" indent="-263525">
              <a:spcBef>
                <a:spcPts val="0"/>
              </a:spcBef>
              <a:defRPr sz="2000">
                <a:latin typeface="Century Gothic" pitchFamily="34" charset="0"/>
                <a:ea typeface="標楷體" pitchFamily="65" charset="-120"/>
              </a:defRPr>
            </a:lvl2pPr>
            <a:lvl3pPr marL="803275" indent="-263525">
              <a:spcBef>
                <a:spcPts val="0"/>
              </a:spcBef>
              <a:defRPr sz="1800">
                <a:latin typeface="Century Gothic" pitchFamily="34" charset="0"/>
                <a:ea typeface="標楷體" pitchFamily="65" charset="-120"/>
              </a:defRPr>
            </a:lvl3pPr>
            <a:lvl4pPr marL="1081088" indent="-265113">
              <a:spcBef>
                <a:spcPts val="0"/>
              </a:spcBef>
              <a:defRPr sz="1600">
                <a:latin typeface="Century Gothic" pitchFamily="34" charset="0"/>
                <a:ea typeface="標楷體" pitchFamily="65" charset="-120"/>
              </a:defRPr>
            </a:lvl4pPr>
            <a:lvl5pPr marL="1344613" indent="-263525">
              <a:spcBef>
                <a:spcPts val="0"/>
              </a:spcBef>
              <a:defRPr sz="1400">
                <a:latin typeface="Century Gothic" pitchFamily="34" charset="0"/>
                <a:ea typeface="標楷體" pitchFamily="65" charset="-120"/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10" name="內容版面配置區 2"/>
          <p:cNvSpPr>
            <a:spLocks noGrp="1"/>
          </p:cNvSpPr>
          <p:nvPr>
            <p:ph idx="18"/>
          </p:nvPr>
        </p:nvSpPr>
        <p:spPr>
          <a:xfrm>
            <a:off x="457200" y="2636912"/>
            <a:ext cx="8229600" cy="3666549"/>
          </a:xfrm>
          <a:prstGeom prst="rect">
            <a:avLst/>
          </a:prstGeom>
        </p:spPr>
        <p:txBody>
          <a:bodyPr/>
          <a:lstStyle>
            <a:lvl1pPr marL="263525" indent="-263525">
              <a:spcBef>
                <a:spcPts val="0"/>
              </a:spcBef>
              <a:defRPr sz="2400">
                <a:latin typeface="Century Gothic" pitchFamily="34" charset="0"/>
                <a:ea typeface="標楷體" pitchFamily="65" charset="-120"/>
              </a:defRPr>
            </a:lvl1pPr>
            <a:lvl2pPr marL="539750" indent="-263525">
              <a:spcBef>
                <a:spcPts val="0"/>
              </a:spcBef>
              <a:defRPr sz="2000">
                <a:latin typeface="Century Gothic" pitchFamily="34" charset="0"/>
                <a:ea typeface="標楷體" pitchFamily="65" charset="-120"/>
              </a:defRPr>
            </a:lvl2pPr>
            <a:lvl3pPr marL="803275" indent="-263525">
              <a:spcBef>
                <a:spcPts val="0"/>
              </a:spcBef>
              <a:defRPr sz="1800">
                <a:latin typeface="Century Gothic" pitchFamily="34" charset="0"/>
                <a:ea typeface="標楷體" pitchFamily="65" charset="-120"/>
              </a:defRPr>
            </a:lvl3pPr>
            <a:lvl4pPr marL="1081088" indent="-265113">
              <a:spcBef>
                <a:spcPts val="0"/>
              </a:spcBef>
              <a:defRPr sz="1600">
                <a:latin typeface="Century Gothic" pitchFamily="34" charset="0"/>
                <a:ea typeface="標楷體" pitchFamily="65" charset="-120"/>
              </a:defRPr>
            </a:lvl4pPr>
            <a:lvl5pPr marL="1344613" indent="-263525">
              <a:spcBef>
                <a:spcPts val="0"/>
              </a:spcBef>
              <a:defRPr sz="1400">
                <a:latin typeface="Century Gothic" pitchFamily="34" charset="0"/>
                <a:ea typeface="標楷體" pitchFamily="65" charset="-120"/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60363009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接點 7"/>
          <p:cNvCxnSpPr/>
          <p:nvPr userDrawn="1"/>
        </p:nvCxnSpPr>
        <p:spPr>
          <a:xfrm>
            <a:off x="58738" y="6511925"/>
            <a:ext cx="8497887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橢圓 8"/>
          <p:cNvSpPr>
            <a:spLocks noChangeArrowheads="1"/>
          </p:cNvSpPr>
          <p:nvPr userDrawn="1"/>
        </p:nvSpPr>
        <p:spPr bwMode="auto">
          <a:xfrm>
            <a:off x="8601075" y="6326188"/>
            <a:ext cx="360363" cy="360362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1"/>
            </a:solidFill>
            <a:round/>
            <a:headEnd/>
            <a:tailEnd/>
          </a:ln>
          <a:effectLst>
            <a:outerShdw blurRad="50800" dist="38100" dir="2700000" algn="tl" rotWithShape="0">
              <a:srgbClr val="808080">
                <a:alpha val="39998"/>
              </a:srgbClr>
            </a:outerShdw>
          </a:effectLst>
        </p:spPr>
        <p:txBody>
          <a:bodyPr wrap="none" lIns="0" tIns="0" rIns="0" bIns="0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 eaLnBrk="1" hangingPunct="1"/>
            <a:fld id="{25E1DD9B-63BA-4628-92E8-5FF2D910F5B6}" type="slidenum">
              <a:rPr lang="zh-TW" altLang="en-US" sz="1200" b="1">
                <a:solidFill>
                  <a:srgbClr val="FFFFFF"/>
                </a:solidFill>
                <a:latin typeface="Century Gothic" pitchFamily="34" charset="0"/>
                <a:ea typeface="標楷體" pitchFamily="65" charset="-120"/>
              </a:rPr>
              <a:pPr algn="ctr" eaLnBrk="1" hangingPunct="1"/>
              <a:t>‹#›</a:t>
            </a:fld>
            <a:endParaRPr lang="zh-TW" altLang="en-US" sz="1400" b="1">
              <a:solidFill>
                <a:srgbClr val="FFFFFF"/>
              </a:solidFill>
              <a:latin typeface="Century Gothic" pitchFamily="34" charset="0"/>
              <a:ea typeface="標楷體" pitchFamily="65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  <a:prstGeom prst="rect">
            <a:avLst/>
          </a:prstGeom>
        </p:spPr>
        <p:txBody>
          <a:bodyPr anchor="ctr"/>
          <a:lstStyle>
            <a:lvl1pPr>
              <a:defRPr>
                <a:latin typeface="Century Gothic" pitchFamily="34" charset="0"/>
                <a:ea typeface="標楷體" pitchFamily="65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01027">
            <a:off x="63431" y="6541993"/>
            <a:ext cx="563950" cy="27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6248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線接點 13"/>
          <p:cNvCxnSpPr/>
          <p:nvPr userDrawn="1"/>
        </p:nvCxnSpPr>
        <p:spPr>
          <a:xfrm>
            <a:off x="58738" y="6511925"/>
            <a:ext cx="8497887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橢圓 14"/>
          <p:cNvSpPr>
            <a:spLocks noChangeArrowheads="1"/>
          </p:cNvSpPr>
          <p:nvPr userDrawn="1"/>
        </p:nvSpPr>
        <p:spPr bwMode="auto">
          <a:xfrm>
            <a:off x="8601075" y="6326188"/>
            <a:ext cx="360363" cy="360362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1"/>
            </a:solidFill>
            <a:round/>
            <a:headEnd/>
            <a:tailEnd/>
          </a:ln>
          <a:effectLst>
            <a:outerShdw blurRad="50800" dist="38100" dir="2700000" algn="tl" rotWithShape="0">
              <a:srgbClr val="808080">
                <a:alpha val="39998"/>
              </a:srgbClr>
            </a:outerShdw>
          </a:effectLst>
        </p:spPr>
        <p:txBody>
          <a:bodyPr wrap="none" lIns="0" tIns="0" rIns="0" bIns="0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 eaLnBrk="1" hangingPunct="1"/>
            <a:fld id="{3102B1E7-66F5-4C29-85C8-7C3AE711FFC2}" type="slidenum">
              <a:rPr lang="zh-TW" altLang="en-US" sz="1200" b="1">
                <a:solidFill>
                  <a:srgbClr val="FFFFFF"/>
                </a:solidFill>
                <a:latin typeface="Century Gothic" pitchFamily="34" charset="0"/>
                <a:ea typeface="標楷體" pitchFamily="65" charset="-120"/>
              </a:rPr>
              <a:pPr algn="ctr" eaLnBrk="1" hangingPunct="1"/>
              <a:t>‹#›</a:t>
            </a:fld>
            <a:endParaRPr lang="zh-TW" altLang="en-US" sz="1400" b="1">
              <a:solidFill>
                <a:srgbClr val="FFFFFF"/>
              </a:solidFill>
              <a:latin typeface="Century Gothic" pitchFamily="34" charset="0"/>
              <a:ea typeface="標楷體" pitchFamily="65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01027">
            <a:off x="63431" y="6541993"/>
            <a:ext cx="563950" cy="27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7768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接點 7"/>
          <p:cNvCxnSpPr/>
          <p:nvPr userDrawn="1"/>
        </p:nvCxnSpPr>
        <p:spPr>
          <a:xfrm>
            <a:off x="58738" y="6511925"/>
            <a:ext cx="8497887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橢圓 8"/>
          <p:cNvSpPr>
            <a:spLocks noChangeArrowheads="1"/>
          </p:cNvSpPr>
          <p:nvPr userDrawn="1"/>
        </p:nvSpPr>
        <p:spPr bwMode="auto">
          <a:xfrm>
            <a:off x="8601075" y="6326188"/>
            <a:ext cx="360363" cy="360362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1"/>
            </a:solidFill>
            <a:round/>
            <a:headEnd/>
            <a:tailEnd/>
          </a:ln>
          <a:effectLst>
            <a:outerShdw blurRad="50800" dist="38100" dir="2700000" algn="tl" rotWithShape="0">
              <a:srgbClr val="808080">
                <a:alpha val="39998"/>
              </a:srgbClr>
            </a:outerShdw>
          </a:effectLst>
        </p:spPr>
        <p:txBody>
          <a:bodyPr wrap="none" lIns="0" tIns="0" rIns="0" bIns="0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 eaLnBrk="1" hangingPunct="1"/>
            <a:fld id="{25E1DD9B-63BA-4628-92E8-5FF2D910F5B6}" type="slidenum">
              <a:rPr lang="zh-TW" altLang="en-US" sz="1200" b="1">
                <a:solidFill>
                  <a:srgbClr val="FFFFFF"/>
                </a:solidFill>
                <a:latin typeface="Century Gothic" pitchFamily="34" charset="0"/>
                <a:ea typeface="標楷體" pitchFamily="65" charset="-120"/>
              </a:rPr>
              <a:pPr algn="ctr" eaLnBrk="1" hangingPunct="1"/>
              <a:t>‹#›</a:t>
            </a:fld>
            <a:endParaRPr lang="zh-TW" altLang="en-US" sz="1400" b="1">
              <a:solidFill>
                <a:srgbClr val="FFFFFF"/>
              </a:solidFill>
              <a:latin typeface="Century Gothic" pitchFamily="34" charset="0"/>
              <a:ea typeface="標楷體" pitchFamily="65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31838" y="6525910"/>
            <a:ext cx="7869237" cy="332089"/>
          </a:xfrm>
          <a:prstGeom prst="rect">
            <a:avLst/>
          </a:prstGeom>
        </p:spPr>
        <p:txBody>
          <a:bodyPr anchor="ctr"/>
          <a:lstStyle>
            <a:lvl1pPr>
              <a:defRPr sz="1400">
                <a:latin typeface="Century Gothic" pitchFamily="34" charset="0"/>
                <a:ea typeface="標楷體" pitchFamily="65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01027">
            <a:off x="63431" y="6541993"/>
            <a:ext cx="563950" cy="274525"/>
          </a:xfrm>
          <a:prstGeom prst="rect">
            <a:avLst/>
          </a:prstGeom>
        </p:spPr>
      </p:pic>
      <p:sp>
        <p:nvSpPr>
          <p:cNvPr id="9" name="內容版面配置區 2"/>
          <p:cNvSpPr>
            <a:spLocks noGrp="1"/>
          </p:cNvSpPr>
          <p:nvPr>
            <p:ph idx="1"/>
          </p:nvPr>
        </p:nvSpPr>
        <p:spPr>
          <a:xfrm>
            <a:off x="457200" y="274638"/>
            <a:ext cx="8229600" cy="6034682"/>
          </a:xfrm>
          <a:prstGeom prst="rect">
            <a:avLst/>
          </a:prstGeom>
        </p:spPr>
        <p:txBody>
          <a:bodyPr/>
          <a:lstStyle>
            <a:lvl1pPr marL="360363" indent="-360363">
              <a:spcBef>
                <a:spcPts val="0"/>
              </a:spcBef>
              <a:defRPr sz="3200">
                <a:latin typeface="Century Gothic" pitchFamily="34" charset="0"/>
                <a:ea typeface="標楷體" pitchFamily="65" charset="-120"/>
              </a:defRPr>
            </a:lvl1pPr>
            <a:lvl2pPr marL="623888" indent="-263525">
              <a:spcBef>
                <a:spcPts val="0"/>
              </a:spcBef>
              <a:defRPr sz="2800">
                <a:latin typeface="Century Gothic" pitchFamily="34" charset="0"/>
                <a:ea typeface="標楷體" pitchFamily="65" charset="-120"/>
              </a:defRPr>
            </a:lvl2pPr>
            <a:lvl3pPr marL="984250" indent="-263525">
              <a:spcBef>
                <a:spcPts val="0"/>
              </a:spcBef>
              <a:defRPr sz="2400">
                <a:latin typeface="Century Gothic" pitchFamily="34" charset="0"/>
                <a:ea typeface="標楷體" pitchFamily="65" charset="-120"/>
              </a:defRPr>
            </a:lvl3pPr>
            <a:lvl4pPr marL="1344613" indent="-265113">
              <a:spcBef>
                <a:spcPts val="0"/>
              </a:spcBef>
              <a:defRPr sz="2000">
                <a:latin typeface="Century Gothic" pitchFamily="34" charset="0"/>
                <a:ea typeface="標楷體" pitchFamily="65" charset="-120"/>
              </a:defRPr>
            </a:lvl4pPr>
            <a:lvl5pPr marL="1703388" indent="-263525">
              <a:spcBef>
                <a:spcPts val="0"/>
              </a:spcBef>
              <a:defRPr sz="1600">
                <a:latin typeface="Century Gothic" pitchFamily="34" charset="0"/>
                <a:ea typeface="標楷體" pitchFamily="65" charset="-120"/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82450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接點 7"/>
          <p:cNvCxnSpPr/>
          <p:nvPr userDrawn="1"/>
        </p:nvCxnSpPr>
        <p:spPr>
          <a:xfrm>
            <a:off x="58738" y="6511925"/>
            <a:ext cx="8497887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橢圓 8"/>
          <p:cNvSpPr>
            <a:spLocks noChangeArrowheads="1"/>
          </p:cNvSpPr>
          <p:nvPr userDrawn="1"/>
        </p:nvSpPr>
        <p:spPr bwMode="auto">
          <a:xfrm>
            <a:off x="8601075" y="6326188"/>
            <a:ext cx="360363" cy="360362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1"/>
            </a:solidFill>
            <a:round/>
            <a:headEnd/>
            <a:tailEnd/>
          </a:ln>
          <a:effectLst>
            <a:outerShdw blurRad="50800" dist="38100" dir="2700000" algn="tl" rotWithShape="0">
              <a:srgbClr val="808080">
                <a:alpha val="39998"/>
              </a:srgbClr>
            </a:outerShdw>
          </a:effectLst>
        </p:spPr>
        <p:txBody>
          <a:bodyPr wrap="none" lIns="0" tIns="0" rIns="0" bIns="0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 eaLnBrk="1" hangingPunct="1"/>
            <a:fld id="{25E1DD9B-63BA-4628-92E8-5FF2D910F5B6}" type="slidenum">
              <a:rPr lang="zh-TW" altLang="en-US" sz="1200" b="1">
                <a:solidFill>
                  <a:srgbClr val="FFFFFF"/>
                </a:solidFill>
                <a:latin typeface="Century Gothic" pitchFamily="34" charset="0"/>
                <a:ea typeface="標楷體" pitchFamily="65" charset="-120"/>
              </a:rPr>
              <a:pPr algn="ctr" eaLnBrk="1" hangingPunct="1"/>
              <a:t>‹#›</a:t>
            </a:fld>
            <a:endParaRPr lang="zh-TW" altLang="en-US" sz="1400" b="1">
              <a:solidFill>
                <a:srgbClr val="FFFFFF"/>
              </a:solidFill>
              <a:latin typeface="Century Gothic" pitchFamily="34" charset="0"/>
              <a:ea typeface="標楷體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274638"/>
            <a:ext cx="8229600" cy="6034682"/>
          </a:xfrm>
          <a:prstGeom prst="rect">
            <a:avLst/>
          </a:prstGeom>
        </p:spPr>
        <p:txBody>
          <a:bodyPr/>
          <a:lstStyle>
            <a:lvl1pPr marL="360363" indent="-360363">
              <a:spcBef>
                <a:spcPts val="0"/>
              </a:spcBef>
              <a:defRPr sz="3200">
                <a:latin typeface="Century Gothic" pitchFamily="34" charset="0"/>
                <a:ea typeface="標楷體" pitchFamily="65" charset="-120"/>
              </a:defRPr>
            </a:lvl1pPr>
            <a:lvl2pPr marL="623888" indent="-263525">
              <a:spcBef>
                <a:spcPts val="0"/>
              </a:spcBef>
              <a:defRPr sz="2800">
                <a:latin typeface="Century Gothic" pitchFamily="34" charset="0"/>
                <a:ea typeface="標楷體" pitchFamily="65" charset="-120"/>
              </a:defRPr>
            </a:lvl2pPr>
            <a:lvl3pPr marL="984250" indent="-263525">
              <a:spcBef>
                <a:spcPts val="0"/>
              </a:spcBef>
              <a:defRPr sz="2400">
                <a:latin typeface="Century Gothic" pitchFamily="34" charset="0"/>
                <a:ea typeface="標楷體" pitchFamily="65" charset="-120"/>
              </a:defRPr>
            </a:lvl3pPr>
            <a:lvl4pPr marL="1344613" indent="-265113">
              <a:spcBef>
                <a:spcPts val="0"/>
              </a:spcBef>
              <a:defRPr sz="2000">
                <a:latin typeface="Century Gothic" pitchFamily="34" charset="0"/>
                <a:ea typeface="標楷體" pitchFamily="65" charset="-120"/>
              </a:defRPr>
            </a:lvl4pPr>
            <a:lvl5pPr marL="1703388" indent="-263525">
              <a:spcBef>
                <a:spcPts val="0"/>
              </a:spcBef>
              <a:defRPr sz="1600">
                <a:latin typeface="Century Gothic" pitchFamily="34" charset="0"/>
                <a:ea typeface="標楷體" pitchFamily="65" charset="-120"/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01027">
            <a:off x="63431" y="6541993"/>
            <a:ext cx="563950" cy="27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50966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標題，文字及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線接點 7"/>
          <p:cNvCxnSpPr/>
          <p:nvPr userDrawn="1"/>
        </p:nvCxnSpPr>
        <p:spPr>
          <a:xfrm>
            <a:off x="58738" y="6499399"/>
            <a:ext cx="8497887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橢圓 8"/>
          <p:cNvSpPr>
            <a:spLocks noChangeArrowheads="1"/>
          </p:cNvSpPr>
          <p:nvPr userDrawn="1"/>
        </p:nvSpPr>
        <p:spPr bwMode="auto">
          <a:xfrm>
            <a:off x="8601075" y="6313662"/>
            <a:ext cx="360363" cy="360362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1"/>
            </a:solidFill>
            <a:round/>
            <a:headEnd/>
            <a:tailEnd/>
          </a:ln>
          <a:effectLst>
            <a:outerShdw blurRad="50800" dist="38100" dir="2700000" algn="tl" rotWithShape="0">
              <a:srgbClr val="808080">
                <a:alpha val="39998"/>
              </a:srgbClr>
            </a:outerShdw>
          </a:effectLst>
        </p:spPr>
        <p:txBody>
          <a:bodyPr wrap="none" lIns="0" tIns="0" rIns="0" bIns="0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 eaLnBrk="1" hangingPunct="1">
              <a:spcBef>
                <a:spcPts val="0"/>
              </a:spcBef>
            </a:pPr>
            <a:fld id="{25E1DD9B-63BA-4628-92E8-5FF2D910F5B6}" type="slidenum">
              <a:rPr lang="zh-TW" altLang="en-US" sz="1200" b="1">
                <a:solidFill>
                  <a:srgbClr val="FFFFFF"/>
                </a:solidFill>
                <a:latin typeface="Century Gothic" panose="020B0502020202020204" pitchFamily="34" charset="0"/>
                <a:ea typeface="標楷體" panose="03000509000000000000" pitchFamily="65" charset="-120"/>
                <a:cs typeface="Century Gothic"/>
              </a:rPr>
              <a:pPr algn="ctr" eaLnBrk="1" hangingPunct="1">
                <a:spcBef>
                  <a:spcPts val="0"/>
                </a:spcBef>
              </a:pPr>
              <a:t>‹#›</a:t>
            </a:fld>
            <a:endParaRPr lang="zh-TW" altLang="en-US" sz="1400" b="1">
              <a:solidFill>
                <a:srgbClr val="FFFFFF"/>
              </a:solidFill>
              <a:latin typeface="Century Gothic" panose="020B0502020202020204" pitchFamily="34" charset="0"/>
              <a:ea typeface="標楷體" panose="03000509000000000000" pitchFamily="65" charset="-120"/>
              <a:cs typeface="Century Gothic"/>
            </a:endParaRPr>
          </a:p>
        </p:txBody>
      </p:sp>
      <p:pic>
        <p:nvPicPr>
          <p:cNvPr id="9" name="圖片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01027">
            <a:off x="63431" y="6529467"/>
            <a:ext cx="563950" cy="274525"/>
          </a:xfrm>
          <a:prstGeom prst="rect">
            <a:avLst/>
          </a:prstGeom>
        </p:spPr>
      </p:pic>
      <p:sp>
        <p:nvSpPr>
          <p:cNvPr id="12" name="內容版面配置區 2"/>
          <p:cNvSpPr>
            <a:spLocks noGrp="1"/>
          </p:cNvSpPr>
          <p:nvPr>
            <p:ph idx="15"/>
          </p:nvPr>
        </p:nvSpPr>
        <p:spPr>
          <a:xfrm>
            <a:off x="4660963" y="274638"/>
            <a:ext cx="4028683" cy="6028822"/>
          </a:xfrm>
          <a:prstGeom prst="rect">
            <a:avLst/>
          </a:prstGeom>
        </p:spPr>
        <p:txBody>
          <a:bodyPr/>
          <a:lstStyle>
            <a:lvl1pPr marL="263525" indent="-263525">
              <a:spcBef>
                <a:spcPts val="0"/>
              </a:spcBef>
              <a:defRPr sz="2400">
                <a:latin typeface="Century Gothic" pitchFamily="34" charset="0"/>
                <a:ea typeface="標楷體" pitchFamily="65" charset="-120"/>
              </a:defRPr>
            </a:lvl1pPr>
            <a:lvl2pPr marL="539750" indent="-263525">
              <a:spcBef>
                <a:spcPts val="0"/>
              </a:spcBef>
              <a:defRPr sz="2000">
                <a:latin typeface="Century Gothic" pitchFamily="34" charset="0"/>
                <a:ea typeface="標楷體" pitchFamily="65" charset="-120"/>
              </a:defRPr>
            </a:lvl2pPr>
            <a:lvl3pPr marL="803275" indent="-263525">
              <a:spcBef>
                <a:spcPts val="0"/>
              </a:spcBef>
              <a:defRPr sz="1800">
                <a:latin typeface="Century Gothic" pitchFamily="34" charset="0"/>
                <a:ea typeface="標楷體" pitchFamily="65" charset="-120"/>
              </a:defRPr>
            </a:lvl3pPr>
            <a:lvl4pPr marL="1081088" indent="-265113">
              <a:spcBef>
                <a:spcPts val="0"/>
              </a:spcBef>
              <a:defRPr sz="1600">
                <a:latin typeface="Century Gothic" pitchFamily="34" charset="0"/>
                <a:ea typeface="標楷體" pitchFamily="65" charset="-120"/>
              </a:defRPr>
            </a:lvl4pPr>
            <a:lvl5pPr marL="1344613" indent="-263525">
              <a:spcBef>
                <a:spcPts val="0"/>
              </a:spcBef>
              <a:defRPr sz="1400">
                <a:latin typeface="Century Gothic" pitchFamily="34" charset="0"/>
                <a:ea typeface="標楷體" pitchFamily="65" charset="-120"/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10" name="內容版面配置區 2"/>
          <p:cNvSpPr>
            <a:spLocks noGrp="1"/>
          </p:cNvSpPr>
          <p:nvPr>
            <p:ph idx="18"/>
          </p:nvPr>
        </p:nvSpPr>
        <p:spPr>
          <a:xfrm>
            <a:off x="457200" y="274637"/>
            <a:ext cx="4028683" cy="6028823"/>
          </a:xfrm>
          <a:prstGeom prst="rect">
            <a:avLst/>
          </a:prstGeom>
        </p:spPr>
        <p:txBody>
          <a:bodyPr/>
          <a:lstStyle>
            <a:lvl1pPr marL="263525" indent="-263525">
              <a:spcBef>
                <a:spcPts val="0"/>
              </a:spcBef>
              <a:defRPr sz="2400">
                <a:latin typeface="Century Gothic" pitchFamily="34" charset="0"/>
                <a:ea typeface="標楷體" pitchFamily="65" charset="-120"/>
              </a:defRPr>
            </a:lvl1pPr>
            <a:lvl2pPr marL="539750" indent="-263525">
              <a:spcBef>
                <a:spcPts val="0"/>
              </a:spcBef>
              <a:defRPr sz="2000">
                <a:latin typeface="Century Gothic" pitchFamily="34" charset="0"/>
                <a:ea typeface="標楷體" pitchFamily="65" charset="-120"/>
              </a:defRPr>
            </a:lvl2pPr>
            <a:lvl3pPr marL="803275" indent="-263525">
              <a:spcBef>
                <a:spcPts val="0"/>
              </a:spcBef>
              <a:defRPr sz="1800">
                <a:latin typeface="Century Gothic" pitchFamily="34" charset="0"/>
                <a:ea typeface="標楷體" pitchFamily="65" charset="-120"/>
              </a:defRPr>
            </a:lvl3pPr>
            <a:lvl4pPr marL="1081088" indent="-265113">
              <a:spcBef>
                <a:spcPts val="0"/>
              </a:spcBef>
              <a:defRPr sz="1600">
                <a:latin typeface="Century Gothic" pitchFamily="34" charset="0"/>
                <a:ea typeface="標楷體" pitchFamily="65" charset="-120"/>
              </a:defRPr>
            </a:lvl4pPr>
            <a:lvl5pPr marL="1344613" indent="-263525">
              <a:spcBef>
                <a:spcPts val="0"/>
              </a:spcBef>
              <a:defRPr sz="1400">
                <a:latin typeface="Century Gothic" pitchFamily="34" charset="0"/>
                <a:ea typeface="標楷體" pitchFamily="65" charset="-120"/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7975430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標題，文字及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線接點 7"/>
          <p:cNvCxnSpPr/>
          <p:nvPr userDrawn="1"/>
        </p:nvCxnSpPr>
        <p:spPr>
          <a:xfrm>
            <a:off x="58738" y="6499399"/>
            <a:ext cx="8497887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橢圓 8"/>
          <p:cNvSpPr>
            <a:spLocks noChangeArrowheads="1"/>
          </p:cNvSpPr>
          <p:nvPr userDrawn="1"/>
        </p:nvSpPr>
        <p:spPr bwMode="auto">
          <a:xfrm>
            <a:off x="8601075" y="6313662"/>
            <a:ext cx="360363" cy="360362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1"/>
            </a:solidFill>
            <a:round/>
            <a:headEnd/>
            <a:tailEnd/>
          </a:ln>
          <a:effectLst>
            <a:outerShdw blurRad="50800" dist="38100" dir="2700000" algn="tl" rotWithShape="0">
              <a:srgbClr val="808080">
                <a:alpha val="39998"/>
              </a:srgbClr>
            </a:outerShdw>
          </a:effectLst>
        </p:spPr>
        <p:txBody>
          <a:bodyPr wrap="none" lIns="0" tIns="0" rIns="0" bIns="0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 eaLnBrk="1" hangingPunct="1">
              <a:spcBef>
                <a:spcPts val="0"/>
              </a:spcBef>
            </a:pPr>
            <a:fld id="{25E1DD9B-63BA-4628-92E8-5FF2D910F5B6}" type="slidenum">
              <a:rPr lang="zh-TW" altLang="en-US" sz="1200" b="1">
                <a:solidFill>
                  <a:srgbClr val="FFFFFF"/>
                </a:solidFill>
                <a:latin typeface="Century Gothic" panose="020B0502020202020204" pitchFamily="34" charset="0"/>
                <a:ea typeface="標楷體" panose="03000509000000000000" pitchFamily="65" charset="-120"/>
                <a:cs typeface="Century Gothic"/>
              </a:rPr>
              <a:pPr algn="ctr" eaLnBrk="1" hangingPunct="1">
                <a:spcBef>
                  <a:spcPts val="0"/>
                </a:spcBef>
              </a:pPr>
              <a:t>‹#›</a:t>
            </a:fld>
            <a:endParaRPr lang="zh-TW" altLang="en-US" sz="1400" b="1">
              <a:solidFill>
                <a:srgbClr val="FFFFFF"/>
              </a:solidFill>
              <a:latin typeface="Century Gothic" panose="020B0502020202020204" pitchFamily="34" charset="0"/>
              <a:ea typeface="標楷體" panose="03000509000000000000" pitchFamily="65" charset="-120"/>
              <a:cs typeface="Century Gothic"/>
            </a:endParaRPr>
          </a:p>
        </p:txBody>
      </p:sp>
      <p:pic>
        <p:nvPicPr>
          <p:cNvPr id="9" name="圖片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01027">
            <a:off x="63431" y="6529467"/>
            <a:ext cx="563950" cy="274525"/>
          </a:xfrm>
          <a:prstGeom prst="rect">
            <a:avLst/>
          </a:prstGeom>
        </p:spPr>
      </p:pic>
      <p:sp>
        <p:nvSpPr>
          <p:cNvPr id="12" name="內容版面配置區 2"/>
          <p:cNvSpPr>
            <a:spLocks noGrp="1"/>
          </p:cNvSpPr>
          <p:nvPr>
            <p:ph idx="15"/>
          </p:nvPr>
        </p:nvSpPr>
        <p:spPr>
          <a:xfrm>
            <a:off x="4660963" y="274638"/>
            <a:ext cx="4028683" cy="2880000"/>
          </a:xfrm>
          <a:prstGeom prst="rect">
            <a:avLst/>
          </a:prstGeom>
        </p:spPr>
        <p:txBody>
          <a:bodyPr/>
          <a:lstStyle>
            <a:lvl1pPr marL="263525" indent="-263525">
              <a:spcBef>
                <a:spcPts val="0"/>
              </a:spcBef>
              <a:defRPr sz="2400">
                <a:latin typeface="Century Gothic" pitchFamily="34" charset="0"/>
                <a:ea typeface="標楷體" pitchFamily="65" charset="-120"/>
              </a:defRPr>
            </a:lvl1pPr>
            <a:lvl2pPr marL="539750" indent="-263525">
              <a:spcBef>
                <a:spcPts val="0"/>
              </a:spcBef>
              <a:defRPr sz="2000">
                <a:latin typeface="Century Gothic" pitchFamily="34" charset="0"/>
                <a:ea typeface="標楷體" pitchFamily="65" charset="-120"/>
              </a:defRPr>
            </a:lvl2pPr>
            <a:lvl3pPr marL="803275" indent="-263525">
              <a:spcBef>
                <a:spcPts val="0"/>
              </a:spcBef>
              <a:defRPr sz="1800">
                <a:latin typeface="Century Gothic" pitchFamily="34" charset="0"/>
                <a:ea typeface="標楷體" pitchFamily="65" charset="-120"/>
              </a:defRPr>
            </a:lvl3pPr>
            <a:lvl4pPr marL="1081088" indent="-265113">
              <a:spcBef>
                <a:spcPts val="0"/>
              </a:spcBef>
              <a:defRPr sz="1600">
                <a:latin typeface="Century Gothic" pitchFamily="34" charset="0"/>
                <a:ea typeface="標楷體" pitchFamily="65" charset="-120"/>
              </a:defRPr>
            </a:lvl4pPr>
            <a:lvl5pPr marL="1344613" indent="-263525">
              <a:spcBef>
                <a:spcPts val="0"/>
              </a:spcBef>
              <a:defRPr sz="1400">
                <a:latin typeface="Century Gothic" pitchFamily="34" charset="0"/>
                <a:ea typeface="標楷體" pitchFamily="65" charset="-120"/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14" name="內容版面配置區 2"/>
          <p:cNvSpPr>
            <a:spLocks noGrp="1"/>
          </p:cNvSpPr>
          <p:nvPr>
            <p:ph idx="16"/>
          </p:nvPr>
        </p:nvSpPr>
        <p:spPr>
          <a:xfrm>
            <a:off x="4660963" y="3423461"/>
            <a:ext cx="4028683" cy="2880000"/>
          </a:xfrm>
          <a:prstGeom prst="rect">
            <a:avLst/>
          </a:prstGeom>
        </p:spPr>
        <p:txBody>
          <a:bodyPr/>
          <a:lstStyle>
            <a:lvl1pPr marL="263525" indent="-263525">
              <a:spcBef>
                <a:spcPts val="0"/>
              </a:spcBef>
              <a:defRPr sz="2400">
                <a:latin typeface="Century Gothic" pitchFamily="34" charset="0"/>
                <a:ea typeface="標楷體" pitchFamily="65" charset="-120"/>
              </a:defRPr>
            </a:lvl1pPr>
            <a:lvl2pPr marL="539750" indent="-263525">
              <a:spcBef>
                <a:spcPts val="0"/>
              </a:spcBef>
              <a:defRPr sz="2000">
                <a:latin typeface="Century Gothic" pitchFamily="34" charset="0"/>
                <a:ea typeface="標楷體" pitchFamily="65" charset="-120"/>
              </a:defRPr>
            </a:lvl2pPr>
            <a:lvl3pPr marL="803275" indent="-263525">
              <a:spcBef>
                <a:spcPts val="0"/>
              </a:spcBef>
              <a:defRPr sz="1800">
                <a:latin typeface="Century Gothic" pitchFamily="34" charset="0"/>
                <a:ea typeface="標楷體" pitchFamily="65" charset="-120"/>
              </a:defRPr>
            </a:lvl3pPr>
            <a:lvl4pPr marL="1081088" indent="-265113">
              <a:spcBef>
                <a:spcPts val="0"/>
              </a:spcBef>
              <a:defRPr sz="1600">
                <a:latin typeface="Century Gothic" pitchFamily="34" charset="0"/>
                <a:ea typeface="標楷體" pitchFamily="65" charset="-120"/>
              </a:defRPr>
            </a:lvl4pPr>
            <a:lvl5pPr marL="1344613" indent="-263525">
              <a:spcBef>
                <a:spcPts val="0"/>
              </a:spcBef>
              <a:defRPr sz="1400">
                <a:latin typeface="Century Gothic" pitchFamily="34" charset="0"/>
                <a:ea typeface="標楷體" pitchFamily="65" charset="-120"/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10" name="內容版面配置區 2"/>
          <p:cNvSpPr>
            <a:spLocks noGrp="1"/>
          </p:cNvSpPr>
          <p:nvPr>
            <p:ph idx="18"/>
          </p:nvPr>
        </p:nvSpPr>
        <p:spPr>
          <a:xfrm>
            <a:off x="457200" y="274638"/>
            <a:ext cx="4028683" cy="2880000"/>
          </a:xfrm>
          <a:prstGeom prst="rect">
            <a:avLst/>
          </a:prstGeom>
        </p:spPr>
        <p:txBody>
          <a:bodyPr/>
          <a:lstStyle>
            <a:lvl1pPr marL="263525" indent="-263525">
              <a:spcBef>
                <a:spcPts val="0"/>
              </a:spcBef>
              <a:defRPr sz="2400">
                <a:latin typeface="Century Gothic" pitchFamily="34" charset="0"/>
                <a:ea typeface="標楷體" pitchFamily="65" charset="-120"/>
              </a:defRPr>
            </a:lvl1pPr>
            <a:lvl2pPr marL="539750" indent="-263525">
              <a:spcBef>
                <a:spcPts val="0"/>
              </a:spcBef>
              <a:defRPr sz="2000">
                <a:latin typeface="Century Gothic" pitchFamily="34" charset="0"/>
                <a:ea typeface="標楷體" pitchFamily="65" charset="-120"/>
              </a:defRPr>
            </a:lvl2pPr>
            <a:lvl3pPr marL="803275" indent="-263525">
              <a:spcBef>
                <a:spcPts val="0"/>
              </a:spcBef>
              <a:defRPr sz="1800">
                <a:latin typeface="Century Gothic" pitchFamily="34" charset="0"/>
                <a:ea typeface="標楷體" pitchFamily="65" charset="-120"/>
              </a:defRPr>
            </a:lvl3pPr>
            <a:lvl4pPr marL="1081088" indent="-265113">
              <a:spcBef>
                <a:spcPts val="0"/>
              </a:spcBef>
              <a:defRPr sz="1600">
                <a:latin typeface="Century Gothic" pitchFamily="34" charset="0"/>
                <a:ea typeface="標楷體" pitchFamily="65" charset="-120"/>
              </a:defRPr>
            </a:lvl4pPr>
            <a:lvl5pPr marL="1344613" indent="-263525">
              <a:spcBef>
                <a:spcPts val="0"/>
              </a:spcBef>
              <a:defRPr sz="1400">
                <a:latin typeface="Century Gothic" pitchFamily="34" charset="0"/>
                <a:ea typeface="標楷體" pitchFamily="65" charset="-120"/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11" name="內容版面配置區 2"/>
          <p:cNvSpPr>
            <a:spLocks noGrp="1"/>
          </p:cNvSpPr>
          <p:nvPr>
            <p:ph idx="19"/>
          </p:nvPr>
        </p:nvSpPr>
        <p:spPr>
          <a:xfrm>
            <a:off x="457200" y="3423461"/>
            <a:ext cx="4028683" cy="2880000"/>
          </a:xfrm>
          <a:prstGeom prst="rect">
            <a:avLst/>
          </a:prstGeom>
        </p:spPr>
        <p:txBody>
          <a:bodyPr/>
          <a:lstStyle>
            <a:lvl1pPr marL="263525" indent="-263525">
              <a:spcBef>
                <a:spcPts val="0"/>
              </a:spcBef>
              <a:defRPr sz="2400">
                <a:latin typeface="Century Gothic" pitchFamily="34" charset="0"/>
                <a:ea typeface="標楷體" pitchFamily="65" charset="-120"/>
              </a:defRPr>
            </a:lvl1pPr>
            <a:lvl2pPr marL="539750" indent="-263525">
              <a:spcBef>
                <a:spcPts val="0"/>
              </a:spcBef>
              <a:defRPr sz="2000">
                <a:latin typeface="Century Gothic" pitchFamily="34" charset="0"/>
                <a:ea typeface="標楷體" pitchFamily="65" charset="-120"/>
              </a:defRPr>
            </a:lvl2pPr>
            <a:lvl3pPr marL="803275" indent="-263525">
              <a:spcBef>
                <a:spcPts val="0"/>
              </a:spcBef>
              <a:defRPr sz="1800">
                <a:latin typeface="Century Gothic" pitchFamily="34" charset="0"/>
                <a:ea typeface="標楷體" pitchFamily="65" charset="-120"/>
              </a:defRPr>
            </a:lvl3pPr>
            <a:lvl4pPr marL="1081088" indent="-265113">
              <a:spcBef>
                <a:spcPts val="0"/>
              </a:spcBef>
              <a:defRPr sz="1600">
                <a:latin typeface="Century Gothic" pitchFamily="34" charset="0"/>
                <a:ea typeface="標楷體" pitchFamily="65" charset="-120"/>
              </a:defRPr>
            </a:lvl4pPr>
            <a:lvl5pPr marL="1344613" indent="-263525">
              <a:spcBef>
                <a:spcPts val="0"/>
              </a:spcBef>
              <a:defRPr sz="1400">
                <a:latin typeface="Century Gothic" pitchFamily="34" charset="0"/>
                <a:ea typeface="標楷體" pitchFamily="65" charset="-120"/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81185935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2"/>
          <p:cNvGrpSpPr>
            <a:grpSpLocks/>
          </p:cNvGrpSpPr>
          <p:nvPr userDrawn="1"/>
        </p:nvGrpSpPr>
        <p:grpSpPr bwMode="auto">
          <a:xfrm>
            <a:off x="0" y="0"/>
            <a:ext cx="9163050" cy="144463"/>
            <a:chOff x="0" y="-1"/>
            <a:chExt cx="9163240" cy="144000"/>
          </a:xfrm>
        </p:grpSpPr>
        <p:sp>
          <p:nvSpPr>
            <p:cNvPr id="5" name="矩形 4"/>
            <p:cNvSpPr/>
            <p:nvPr userDrawn="1"/>
          </p:nvSpPr>
          <p:spPr>
            <a:xfrm>
              <a:off x="0" y="-1"/>
              <a:ext cx="2303511" cy="144000"/>
            </a:xfrm>
            <a:prstGeom prst="rect">
              <a:avLst/>
            </a:prstGeom>
            <a:solidFill>
              <a:srgbClr val="17A38C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algn="ctr" eaLnBrk="1" hangingPunct="1">
                <a:spcBef>
                  <a:spcPts val="0"/>
                </a:spcBef>
              </a:pPr>
              <a:endParaRPr lang="zh-TW" altLang="en-US" sz="1800">
                <a:solidFill>
                  <a:srgbClr val="FFFFFF"/>
                </a:solidFill>
                <a:latin typeface="Century Gothic" panose="020B0502020202020204" pitchFamily="34" charset="0"/>
                <a:ea typeface="標楷體" panose="03000509000000000000" pitchFamily="65" charset="-120"/>
              </a:endParaRPr>
            </a:p>
          </p:txBody>
        </p:sp>
        <p:sp>
          <p:nvSpPr>
            <p:cNvPr id="6" name="矩形 5"/>
            <p:cNvSpPr/>
            <p:nvPr userDrawn="1"/>
          </p:nvSpPr>
          <p:spPr>
            <a:xfrm>
              <a:off x="2298748" y="-1"/>
              <a:ext cx="2303511" cy="144000"/>
            </a:xfrm>
            <a:prstGeom prst="rect">
              <a:avLst/>
            </a:prstGeom>
            <a:solidFill>
              <a:srgbClr val="77A339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algn="ctr" eaLnBrk="1" hangingPunct="1">
                <a:spcBef>
                  <a:spcPts val="0"/>
                </a:spcBef>
              </a:pPr>
              <a:endParaRPr lang="zh-TW" altLang="en-US" sz="1800">
                <a:solidFill>
                  <a:srgbClr val="FFFFFF"/>
                </a:solidFill>
                <a:latin typeface="Century Gothic" panose="020B0502020202020204" pitchFamily="34" charset="0"/>
                <a:ea typeface="標楷體" panose="03000509000000000000" pitchFamily="65" charset="-120"/>
              </a:endParaRPr>
            </a:p>
          </p:txBody>
        </p:sp>
        <p:sp>
          <p:nvSpPr>
            <p:cNvPr id="7" name="矩形 6"/>
            <p:cNvSpPr/>
            <p:nvPr userDrawn="1"/>
          </p:nvSpPr>
          <p:spPr>
            <a:xfrm>
              <a:off x="4599083" y="-1"/>
              <a:ext cx="2305098" cy="144000"/>
            </a:xfrm>
            <a:prstGeom prst="rect">
              <a:avLst/>
            </a:prstGeom>
            <a:solidFill>
              <a:srgbClr val="187CB8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algn="ctr" eaLnBrk="1" hangingPunct="1">
                <a:spcBef>
                  <a:spcPts val="0"/>
                </a:spcBef>
              </a:pPr>
              <a:endParaRPr lang="zh-TW" altLang="en-US" sz="1800">
                <a:solidFill>
                  <a:srgbClr val="FFFFFF"/>
                </a:solidFill>
                <a:latin typeface="Century Gothic" panose="020B0502020202020204" pitchFamily="34" charset="0"/>
                <a:ea typeface="標楷體" panose="03000509000000000000" pitchFamily="65" charset="-120"/>
              </a:endParaRPr>
            </a:p>
          </p:txBody>
        </p:sp>
        <p:sp>
          <p:nvSpPr>
            <p:cNvPr id="8" name="矩形 7"/>
            <p:cNvSpPr/>
            <p:nvPr userDrawn="1"/>
          </p:nvSpPr>
          <p:spPr>
            <a:xfrm>
              <a:off x="6859730" y="-1"/>
              <a:ext cx="2303510" cy="144000"/>
            </a:xfrm>
            <a:prstGeom prst="rect">
              <a:avLst/>
            </a:prstGeom>
            <a:solidFill>
              <a:srgbClr val="F7A347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algn="ctr" eaLnBrk="1" hangingPunct="1">
                <a:spcBef>
                  <a:spcPts val="0"/>
                </a:spcBef>
              </a:pPr>
              <a:endParaRPr lang="zh-TW" altLang="en-US" sz="1800">
                <a:solidFill>
                  <a:srgbClr val="FFFFFF"/>
                </a:solidFill>
                <a:latin typeface="Century Gothic" panose="020B0502020202020204" pitchFamily="34" charset="0"/>
                <a:ea typeface="標楷體" panose="03000509000000000000" pitchFamily="65" charset="-120"/>
              </a:endParaRPr>
            </a:p>
          </p:txBody>
        </p:sp>
      </p:grpSp>
      <p:pic>
        <p:nvPicPr>
          <p:cNvPr id="9" name="圖片 8" descr="GSS_log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838" y="6503988"/>
            <a:ext cx="1382712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6"/>
          <p:cNvSpPr txBox="1">
            <a:spLocks noChangeArrowheads="1"/>
          </p:cNvSpPr>
          <p:nvPr userDrawn="1"/>
        </p:nvSpPr>
        <p:spPr>
          <a:xfrm>
            <a:off x="8596313" y="6407150"/>
            <a:ext cx="534987" cy="476250"/>
          </a:xfrm>
          <a:prstGeom prst="rect">
            <a:avLst/>
          </a:prstGeom>
          <a:ln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 eaLnBrk="1" hangingPunct="1">
              <a:spcBef>
                <a:spcPts val="0"/>
              </a:spcBef>
            </a:pPr>
            <a:fld id="{B6C6C0B8-22C9-42DD-8CF8-C7898B188E0C}" type="slidenum">
              <a:rPr kumimoji="0" lang="en-US" altLang="zh-TW" sz="1100">
                <a:solidFill>
                  <a:srgbClr val="404040"/>
                </a:solidFill>
                <a:latin typeface="Century Gothic" panose="020B0502020202020204" pitchFamily="34" charset="0"/>
                <a:ea typeface="標楷體" panose="03000509000000000000" pitchFamily="65" charset="-120"/>
              </a:rPr>
              <a:pPr algn="ctr" eaLnBrk="1" hangingPunct="1">
                <a:spcBef>
                  <a:spcPts val="0"/>
                </a:spcBef>
              </a:pPr>
              <a:t>‹#›</a:t>
            </a:fld>
            <a:endParaRPr kumimoji="0" lang="en-US" altLang="zh-TW" sz="1100">
              <a:solidFill>
                <a:srgbClr val="404040"/>
              </a:solidFill>
              <a:latin typeface="Century Gothic" panose="020B0502020202020204" pitchFamily="34" charset="0"/>
              <a:ea typeface="標楷體" panose="03000509000000000000" pitchFamily="65" charset="-12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446738"/>
            <a:ext cx="8110939" cy="899462"/>
          </a:xfrm>
          <a:prstGeom prst="rect">
            <a:avLst/>
          </a:prstGeom>
        </p:spPr>
        <p:txBody>
          <a:bodyPr anchor="ctr"/>
          <a:lstStyle>
            <a:lvl1pPr>
              <a:spcBef>
                <a:spcPts val="0"/>
              </a:spcBef>
              <a:defRPr sz="3600">
                <a:solidFill>
                  <a:srgbClr val="2861B8"/>
                </a:solidFill>
                <a:latin typeface="Century Gothic" panose="020B0502020202020204" pitchFamily="34" charset="0"/>
                <a:ea typeface="標楷體" panose="03000509000000000000" pitchFamily="65" charset="-120"/>
                <a:cs typeface="Century Gothic" panose="020B0502020202020204" pitchFamily="34" charset="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1511300"/>
            <a:ext cx="8110939" cy="4810049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0"/>
              </a:spcBef>
              <a:buClr>
                <a:srgbClr val="F7902D"/>
              </a:buClr>
              <a:buSzPct val="80000"/>
              <a:buFont typeface="Wingdings" charset="2"/>
              <a:buChar char="n"/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標楷體" panose="03000509000000000000" pitchFamily="65" charset="-120"/>
                <a:cs typeface="Century Gothic" panose="020B0502020202020204" pitchFamily="34" charset="0"/>
              </a:defRPr>
            </a:lvl1pPr>
            <a:lvl2pPr marL="619125" indent="-258763">
              <a:spcBef>
                <a:spcPts val="0"/>
              </a:spcBef>
              <a:buClr>
                <a:srgbClr val="2987B8"/>
              </a:buClr>
              <a:buSzPct val="80000"/>
              <a:buFont typeface="Wingdings" charset="2"/>
              <a:buChar char="n"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標楷體" panose="03000509000000000000" pitchFamily="65" charset="-120"/>
                <a:cs typeface="Century Gothic" panose="020B0502020202020204" pitchFamily="34" charset="0"/>
              </a:defRPr>
            </a:lvl2pPr>
            <a:lvl3pPr marL="977900" indent="-257175">
              <a:spcBef>
                <a:spcPts val="0"/>
              </a:spcBef>
              <a:buClr>
                <a:srgbClr val="17A38C"/>
              </a:buClr>
              <a:buSzPct val="80000"/>
              <a:buFont typeface="Wingdings" charset="2"/>
              <a:buChar char="n"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標楷體" panose="03000509000000000000" pitchFamily="65" charset="-120"/>
                <a:cs typeface="Century Gothic" panose="020B0502020202020204" pitchFamily="34" charset="0"/>
              </a:defRPr>
            </a:lvl3pPr>
            <a:lvl4pPr marL="1338263" indent="-257175">
              <a:spcBef>
                <a:spcPts val="0"/>
              </a:spcBef>
              <a:buClr>
                <a:srgbClr val="7B3FA2"/>
              </a:buClr>
              <a:buSzPct val="80000"/>
              <a:buFont typeface="Wingdings" charset="2"/>
              <a:buChar char="l"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標楷體" panose="03000509000000000000" pitchFamily="65" charset="-120"/>
                <a:cs typeface="Century Gothic" panose="020B0502020202020204" pitchFamily="34" charset="0"/>
              </a:defRPr>
            </a:lvl4pPr>
            <a:lvl5pPr marL="1703388" indent="-261938">
              <a:spcBef>
                <a:spcPts val="0"/>
              </a:spcBef>
              <a:buFont typeface="Symbol" charset="2"/>
              <a:buChar char="-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標楷體" panose="03000509000000000000" pitchFamily="65" charset="-120"/>
                <a:cs typeface="Century Gothic" panose="020B0502020202020204" pitchFamily="34" charset="0"/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0256557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橢圓 8"/>
          <p:cNvSpPr>
            <a:spLocks noChangeArrowheads="1"/>
          </p:cNvSpPr>
          <p:nvPr userDrawn="1"/>
        </p:nvSpPr>
        <p:spPr bwMode="auto">
          <a:xfrm>
            <a:off x="8601075" y="6326188"/>
            <a:ext cx="360363" cy="360362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1"/>
            </a:solidFill>
            <a:round/>
            <a:headEnd/>
            <a:tailEnd/>
          </a:ln>
          <a:effectLst>
            <a:outerShdw blurRad="50800" dist="38100" dir="2700000" algn="tl" rotWithShape="0">
              <a:srgbClr val="808080">
                <a:alpha val="39998"/>
              </a:srgbClr>
            </a:outerShdw>
          </a:effectLst>
        </p:spPr>
        <p:txBody>
          <a:bodyPr wrap="none" lIns="0" tIns="0" rIns="0" bIns="0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 eaLnBrk="1" hangingPunct="1"/>
            <a:fld id="{25E1DD9B-63BA-4628-92E8-5FF2D910F5B6}" type="slidenum">
              <a:rPr lang="zh-TW" altLang="en-US" sz="1200" b="1">
                <a:solidFill>
                  <a:srgbClr val="FFFFFF"/>
                </a:solidFill>
                <a:latin typeface="Century Gothic" pitchFamily="34" charset="0"/>
                <a:ea typeface="標楷體" pitchFamily="65" charset="-120"/>
              </a:rPr>
              <a:pPr algn="ctr" eaLnBrk="1" hangingPunct="1"/>
              <a:t>‹#›</a:t>
            </a:fld>
            <a:endParaRPr lang="zh-TW" altLang="en-US" sz="1400" b="1">
              <a:solidFill>
                <a:srgbClr val="FFFFFF"/>
              </a:solidFill>
              <a:latin typeface="Century Gothic" pitchFamily="34" charset="0"/>
              <a:ea typeface="標楷體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26609" y="140677"/>
            <a:ext cx="8834829" cy="6545873"/>
          </a:xfrm>
          <a:prstGeom prst="rect">
            <a:avLst/>
          </a:prstGeom>
        </p:spPr>
        <p:txBody>
          <a:bodyPr/>
          <a:lstStyle>
            <a:lvl1pPr marL="360363" indent="-360363">
              <a:spcBef>
                <a:spcPts val="0"/>
              </a:spcBef>
              <a:defRPr sz="3200">
                <a:latin typeface="Century Gothic" pitchFamily="34" charset="0"/>
                <a:ea typeface="標楷體" pitchFamily="65" charset="-120"/>
              </a:defRPr>
            </a:lvl1pPr>
            <a:lvl2pPr marL="623888" indent="-263525">
              <a:spcBef>
                <a:spcPts val="0"/>
              </a:spcBef>
              <a:defRPr sz="2800">
                <a:latin typeface="Century Gothic" pitchFamily="34" charset="0"/>
                <a:ea typeface="標楷體" pitchFamily="65" charset="-120"/>
              </a:defRPr>
            </a:lvl2pPr>
            <a:lvl3pPr marL="984250" indent="-263525">
              <a:spcBef>
                <a:spcPts val="0"/>
              </a:spcBef>
              <a:defRPr sz="2400">
                <a:latin typeface="Century Gothic" pitchFamily="34" charset="0"/>
                <a:ea typeface="標楷體" pitchFamily="65" charset="-120"/>
              </a:defRPr>
            </a:lvl3pPr>
            <a:lvl4pPr marL="1344613" indent="-265113">
              <a:spcBef>
                <a:spcPts val="0"/>
              </a:spcBef>
              <a:defRPr sz="2000">
                <a:latin typeface="Century Gothic" pitchFamily="34" charset="0"/>
                <a:ea typeface="標楷體" pitchFamily="65" charset="-120"/>
              </a:defRPr>
            </a:lvl4pPr>
            <a:lvl5pPr marL="1703388" indent="-263525">
              <a:spcBef>
                <a:spcPts val="0"/>
              </a:spcBef>
              <a:defRPr sz="1600">
                <a:latin typeface="Century Gothic" pitchFamily="34" charset="0"/>
                <a:ea typeface="標楷體" pitchFamily="65" charset="-120"/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827376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0750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0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B3D34A2-2A29-423D-9267-2625D65E3E00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41116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 userDrawn="1"/>
        </p:nvSpPr>
        <p:spPr>
          <a:xfrm>
            <a:off x="568325" y="238125"/>
            <a:ext cx="8291513" cy="6345238"/>
          </a:xfrm>
          <a:prstGeom prst="rect">
            <a:avLst/>
          </a:prstGeom>
          <a:solidFill>
            <a:srgbClr val="187C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 eaLnBrk="1" hangingPunct="1"/>
            <a:endParaRPr kumimoji="0" lang="en-US" altLang="zh-TW" sz="1800">
              <a:solidFill>
                <a:srgbClr val="FFFFFF"/>
              </a:solidFill>
              <a:latin typeface="Century Gothic" panose="020B0502020202020204" pitchFamily="34" charset="0"/>
              <a:ea typeface="標楷體" panose="03000509000000000000" pitchFamily="65" charset="-120"/>
            </a:endParaRPr>
          </a:p>
        </p:txBody>
      </p:sp>
      <p:sp>
        <p:nvSpPr>
          <p:cNvPr id="5" name="Rectangle 8"/>
          <p:cNvSpPr/>
          <p:nvPr/>
        </p:nvSpPr>
        <p:spPr>
          <a:xfrm>
            <a:off x="285750" y="236538"/>
            <a:ext cx="212725" cy="6345237"/>
          </a:xfrm>
          <a:prstGeom prst="rect">
            <a:avLst/>
          </a:prstGeom>
          <a:solidFill>
            <a:srgbClr val="F7A3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 eaLnBrk="1" hangingPunct="1"/>
            <a:endParaRPr kumimoji="0" lang="en-US" altLang="zh-TW" sz="1800">
              <a:solidFill>
                <a:srgbClr val="FFFFFF"/>
              </a:solidFill>
              <a:latin typeface="Century Gothic" panose="020B0502020202020204" pitchFamily="34" charset="0"/>
              <a:ea typeface="標楷體" panose="03000509000000000000" pitchFamily="65" charset="-120"/>
            </a:endParaRPr>
          </a:p>
        </p:txBody>
      </p:sp>
      <p:pic>
        <p:nvPicPr>
          <p:cNvPr id="6" name="圖片 4" descr="GSS_logo_w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" y="6265863"/>
            <a:ext cx="1427163" cy="204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 txBox="1">
            <a:spLocks noChangeArrowheads="1"/>
          </p:cNvSpPr>
          <p:nvPr userDrawn="1"/>
        </p:nvSpPr>
        <p:spPr>
          <a:xfrm>
            <a:off x="8304213" y="6216650"/>
            <a:ext cx="534987" cy="476250"/>
          </a:xfrm>
          <a:prstGeom prst="rect">
            <a:avLst/>
          </a:prstGeom>
          <a:ln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 eaLnBrk="1" hangingPunct="1"/>
            <a:fld id="{F95242A6-42D1-4442-9515-6AEEB9BF07C1}" type="slidenum">
              <a:rPr kumimoji="0" lang="en-US" altLang="zh-TW" sz="1100">
                <a:solidFill>
                  <a:srgbClr val="FFFFFF"/>
                </a:solidFill>
                <a:latin typeface="Century Gothic" panose="020B0502020202020204" pitchFamily="34" charset="0"/>
                <a:ea typeface="標楷體" panose="03000509000000000000" pitchFamily="65" charset="-120"/>
              </a:rPr>
              <a:pPr algn="ctr" eaLnBrk="1" hangingPunct="1"/>
              <a:t>‹#›</a:t>
            </a:fld>
            <a:endParaRPr kumimoji="0" lang="en-US" altLang="zh-TW" sz="1100">
              <a:solidFill>
                <a:srgbClr val="FFFFFF"/>
              </a:solidFill>
              <a:latin typeface="Century Gothic" panose="020B0502020202020204" pitchFamily="34" charset="0"/>
              <a:ea typeface="標楷體" panose="03000509000000000000" pitchFamily="65" charset="-12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9499" y="2197792"/>
            <a:ext cx="7239889" cy="1362075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defRPr sz="4400" b="0" cap="none" baseline="0">
                <a:solidFill>
                  <a:schemeClr val="bg1"/>
                </a:solidFill>
                <a:latin typeface="Century Gothic" panose="020B0502020202020204" pitchFamily="34" charset="0"/>
                <a:ea typeface="標楷體" panose="03000509000000000000" pitchFamily="65" charset="-120"/>
                <a:cs typeface="Century Gothic" panose="020B0502020202020204" pitchFamily="34" charset="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9499" y="3924274"/>
            <a:ext cx="7239889" cy="1500187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2400" cap="none" baseline="0">
                <a:solidFill>
                  <a:schemeClr val="bg1"/>
                </a:solidFill>
                <a:latin typeface="Century Gothic" panose="020B0502020202020204" pitchFamily="34" charset="0"/>
                <a:ea typeface="標楷體" panose="03000509000000000000" pitchFamily="65" charset="-120"/>
                <a:cs typeface="Century Gothic" panose="020B0502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922479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1_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/>
          <p:nvPr/>
        </p:nvSpPr>
        <p:spPr>
          <a:xfrm>
            <a:off x="282575" y="228600"/>
            <a:ext cx="3451225" cy="6345238"/>
          </a:xfrm>
          <a:prstGeom prst="rect">
            <a:avLst/>
          </a:prstGeom>
          <a:solidFill>
            <a:srgbClr val="77A3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 eaLnBrk="1" hangingPunct="1"/>
            <a:endParaRPr kumimoji="0" lang="en-US" altLang="zh-TW" sz="1800">
              <a:solidFill>
                <a:srgbClr val="FFFFFF"/>
              </a:solidFill>
              <a:latin typeface="Century Gothic" panose="020B0502020202020204" pitchFamily="34" charset="0"/>
              <a:ea typeface="標楷體" panose="03000509000000000000" pitchFamily="65" charset="-120"/>
            </a:endParaRPr>
          </a:p>
        </p:txBody>
      </p:sp>
      <p:pic>
        <p:nvPicPr>
          <p:cNvPr id="6" name="圖片 3" descr="GSS_logo_w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63" y="6265863"/>
            <a:ext cx="1427162" cy="204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 txBox="1">
            <a:spLocks noChangeArrowheads="1"/>
          </p:cNvSpPr>
          <p:nvPr userDrawn="1"/>
        </p:nvSpPr>
        <p:spPr>
          <a:xfrm>
            <a:off x="8596313" y="6407150"/>
            <a:ext cx="534987" cy="476250"/>
          </a:xfrm>
          <a:prstGeom prst="rect">
            <a:avLst/>
          </a:prstGeom>
          <a:ln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 eaLnBrk="1" hangingPunct="1"/>
            <a:fld id="{131BE530-0814-41A8-92B3-B30B7785BBD4}" type="slidenum">
              <a:rPr kumimoji="0" lang="en-US" altLang="zh-TW" sz="1100">
                <a:solidFill>
                  <a:srgbClr val="404040"/>
                </a:solidFill>
                <a:latin typeface="Century Gothic" panose="020B0502020202020204" pitchFamily="34" charset="0"/>
                <a:ea typeface="標楷體" panose="03000509000000000000" pitchFamily="65" charset="-120"/>
              </a:rPr>
              <a:pPr algn="ctr" eaLnBrk="1" hangingPunct="1"/>
              <a:t>‹#›</a:t>
            </a:fld>
            <a:endParaRPr kumimoji="0" lang="en-US" altLang="zh-TW" sz="1100">
              <a:solidFill>
                <a:srgbClr val="404040"/>
              </a:solidFill>
              <a:latin typeface="Century Gothic" panose="020B0502020202020204" pitchFamily="34" charset="0"/>
              <a:ea typeface="標楷體" panose="03000509000000000000" pitchFamily="65" charset="-12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442851"/>
            <a:ext cx="3255264" cy="1162050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defRPr sz="3600" b="0">
                <a:solidFill>
                  <a:schemeClr val="bg1"/>
                </a:solidFill>
                <a:latin typeface="Century Gothic" panose="020B0502020202020204" pitchFamily="34" charset="0"/>
                <a:ea typeface="標楷體" panose="03000509000000000000" pitchFamily="65" charset="-120"/>
                <a:cs typeface="Century Gothic" panose="020B0502020202020204" pitchFamily="34" charset="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5501" y="228600"/>
            <a:ext cx="4870674" cy="630078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Bef>
                <a:spcPts val="0"/>
              </a:spcBef>
              <a:buClr>
                <a:srgbClr val="F7902D"/>
              </a:buCl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標楷體" panose="03000509000000000000" pitchFamily="65" charset="-120"/>
                <a:cs typeface="Century Gothic" panose="020B0502020202020204" pitchFamily="34" charset="0"/>
              </a:defRPr>
            </a:lvl1pPr>
            <a:lvl2pPr>
              <a:spcBef>
                <a:spcPts val="0"/>
              </a:spcBef>
              <a:buClr>
                <a:srgbClr val="2987B8"/>
              </a:buCl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標楷體" panose="03000509000000000000" pitchFamily="65" charset="-120"/>
                <a:cs typeface="Century Gothic" panose="020B0502020202020204" pitchFamily="34" charset="0"/>
              </a:defRPr>
            </a:lvl2pPr>
            <a:lvl3pPr>
              <a:spcBef>
                <a:spcPts val="0"/>
              </a:spcBef>
              <a:buClr>
                <a:srgbClr val="17A38C"/>
              </a:buCl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標楷體" panose="03000509000000000000" pitchFamily="65" charset="-120"/>
                <a:cs typeface="Century Gothic" panose="020B0502020202020204" pitchFamily="34" charset="0"/>
              </a:defRPr>
            </a:lvl3pPr>
            <a:lvl4pPr marL="914400" indent="-228600">
              <a:spcBef>
                <a:spcPts val="0"/>
              </a:spcBef>
              <a:buSzPct val="80000"/>
              <a:buFont typeface="Wingdings" charset="2"/>
              <a:buChar char="l"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標楷體" panose="03000509000000000000" pitchFamily="65" charset="-120"/>
                <a:cs typeface="Century Gothic" panose="020B0502020202020204" pitchFamily="34" charset="0"/>
              </a:defRPr>
            </a:lvl4pPr>
            <a:lvl5pPr marL="1143000" indent="-228600">
              <a:spcBef>
                <a:spcPts val="0"/>
              </a:spcBef>
              <a:buClrTx/>
              <a:buFont typeface="Symbol" charset="2"/>
              <a:buChar char="-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標楷體" panose="03000509000000000000" pitchFamily="65" charset="-120"/>
                <a:cs typeface="Century Gothic" panose="020B050202020202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08401"/>
            <a:ext cx="3255264" cy="126999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2000">
                <a:solidFill>
                  <a:schemeClr val="bg1"/>
                </a:solidFill>
                <a:latin typeface="Century Gothic" panose="020B0502020202020204" pitchFamily="34" charset="0"/>
                <a:ea typeface="標楷體" panose="03000509000000000000" pitchFamily="65" charset="-120"/>
                <a:cs typeface="Century Gothic" panose="020B050202020202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248127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/>
          <p:nvPr/>
        </p:nvSpPr>
        <p:spPr>
          <a:xfrm>
            <a:off x="282575" y="228600"/>
            <a:ext cx="3451225" cy="6345238"/>
          </a:xfrm>
          <a:prstGeom prst="rect">
            <a:avLst/>
          </a:prstGeom>
          <a:solidFill>
            <a:srgbClr val="77A3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 eaLnBrk="1" hangingPunct="1"/>
            <a:endParaRPr kumimoji="0" lang="en-US" altLang="zh-TW" sz="1800">
              <a:solidFill>
                <a:srgbClr val="FFFFFF"/>
              </a:solidFill>
              <a:latin typeface="Century Gothic" panose="020B0502020202020204" pitchFamily="34" charset="0"/>
              <a:ea typeface="標楷體" panose="03000509000000000000" pitchFamily="65" charset="-120"/>
            </a:endParaRPr>
          </a:p>
        </p:txBody>
      </p:sp>
      <p:pic>
        <p:nvPicPr>
          <p:cNvPr id="6" name="圖片 3" descr="GSS_logo_w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63" y="6265863"/>
            <a:ext cx="1427162" cy="204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 txBox="1">
            <a:spLocks noChangeArrowheads="1"/>
          </p:cNvSpPr>
          <p:nvPr userDrawn="1"/>
        </p:nvSpPr>
        <p:spPr>
          <a:xfrm>
            <a:off x="8596313" y="6407150"/>
            <a:ext cx="534987" cy="476250"/>
          </a:xfrm>
          <a:prstGeom prst="rect">
            <a:avLst/>
          </a:prstGeom>
          <a:ln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 eaLnBrk="1" hangingPunct="1"/>
            <a:fld id="{131BE530-0814-41A8-92B3-B30B7785BBD4}" type="slidenum">
              <a:rPr kumimoji="0" lang="en-US" altLang="zh-TW" sz="1100">
                <a:solidFill>
                  <a:srgbClr val="404040"/>
                </a:solidFill>
                <a:latin typeface="Century Gothic" panose="020B0502020202020204" pitchFamily="34" charset="0"/>
                <a:ea typeface="標楷體" panose="03000509000000000000" pitchFamily="65" charset="-120"/>
              </a:rPr>
              <a:pPr algn="ctr" eaLnBrk="1" hangingPunct="1"/>
              <a:t>‹#›</a:t>
            </a:fld>
            <a:endParaRPr kumimoji="0" lang="en-US" altLang="zh-TW" sz="1100">
              <a:solidFill>
                <a:srgbClr val="404040"/>
              </a:solidFill>
              <a:latin typeface="Century Gothic" panose="020B0502020202020204" pitchFamily="34" charset="0"/>
              <a:ea typeface="標楷體" panose="03000509000000000000" pitchFamily="65" charset="-12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442851"/>
            <a:ext cx="3255264" cy="1162050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defRPr sz="3600" b="0">
                <a:solidFill>
                  <a:schemeClr val="bg1"/>
                </a:solidFill>
                <a:latin typeface="Century Gothic" panose="020B0502020202020204" pitchFamily="34" charset="0"/>
                <a:ea typeface="標楷體" panose="03000509000000000000" pitchFamily="65" charset="-120"/>
                <a:cs typeface="Century Gothic" panose="020B0502020202020204" pitchFamily="34" charset="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5501" y="228600"/>
            <a:ext cx="4870674" cy="3096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Bef>
                <a:spcPts val="0"/>
              </a:spcBef>
              <a:buClr>
                <a:srgbClr val="F7902D"/>
              </a:buCl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標楷體" panose="03000509000000000000" pitchFamily="65" charset="-120"/>
                <a:cs typeface="Century Gothic" panose="020B0502020202020204" pitchFamily="34" charset="0"/>
              </a:defRPr>
            </a:lvl1pPr>
            <a:lvl2pPr>
              <a:spcBef>
                <a:spcPts val="0"/>
              </a:spcBef>
              <a:buClr>
                <a:srgbClr val="2987B8"/>
              </a:buCl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標楷體" panose="03000509000000000000" pitchFamily="65" charset="-120"/>
                <a:cs typeface="Century Gothic" panose="020B0502020202020204" pitchFamily="34" charset="0"/>
              </a:defRPr>
            </a:lvl2pPr>
            <a:lvl3pPr>
              <a:spcBef>
                <a:spcPts val="0"/>
              </a:spcBef>
              <a:buClr>
                <a:srgbClr val="17A38C"/>
              </a:buCl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標楷體" panose="03000509000000000000" pitchFamily="65" charset="-120"/>
                <a:cs typeface="Century Gothic" panose="020B0502020202020204" pitchFamily="34" charset="0"/>
              </a:defRPr>
            </a:lvl3pPr>
            <a:lvl4pPr marL="914400" indent="-228600">
              <a:spcBef>
                <a:spcPts val="0"/>
              </a:spcBef>
              <a:buSzPct val="80000"/>
              <a:buFont typeface="Wingdings" charset="2"/>
              <a:buChar char="l"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標楷體" panose="03000509000000000000" pitchFamily="65" charset="-120"/>
                <a:cs typeface="Century Gothic" panose="020B0502020202020204" pitchFamily="34" charset="0"/>
              </a:defRPr>
            </a:lvl4pPr>
            <a:lvl5pPr marL="1143000" indent="-228600">
              <a:spcBef>
                <a:spcPts val="0"/>
              </a:spcBef>
              <a:buClrTx/>
              <a:buFont typeface="Symbol" charset="2"/>
              <a:buChar char="-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標楷體" panose="03000509000000000000" pitchFamily="65" charset="-120"/>
                <a:cs typeface="Century Gothic" panose="020B050202020202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08401"/>
            <a:ext cx="3255264" cy="126999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2000">
                <a:solidFill>
                  <a:schemeClr val="bg1"/>
                </a:solidFill>
                <a:latin typeface="Century Gothic" panose="020B0502020202020204" pitchFamily="34" charset="0"/>
                <a:ea typeface="標楷體" panose="03000509000000000000" pitchFamily="65" charset="-120"/>
                <a:cs typeface="Century Gothic" panose="020B050202020202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0"/>
          </p:nvPr>
        </p:nvSpPr>
        <p:spPr>
          <a:xfrm>
            <a:off x="3895501" y="3477838"/>
            <a:ext cx="4870674" cy="3096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Bef>
                <a:spcPts val="0"/>
              </a:spcBef>
              <a:buClr>
                <a:srgbClr val="F7902D"/>
              </a:buCl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標楷體" panose="03000509000000000000" pitchFamily="65" charset="-120"/>
                <a:cs typeface="Century Gothic" panose="020B0502020202020204" pitchFamily="34" charset="0"/>
              </a:defRPr>
            </a:lvl1pPr>
            <a:lvl2pPr>
              <a:spcBef>
                <a:spcPts val="0"/>
              </a:spcBef>
              <a:buClr>
                <a:srgbClr val="2987B8"/>
              </a:buCl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標楷體" panose="03000509000000000000" pitchFamily="65" charset="-120"/>
                <a:cs typeface="Century Gothic" panose="020B0502020202020204" pitchFamily="34" charset="0"/>
              </a:defRPr>
            </a:lvl2pPr>
            <a:lvl3pPr>
              <a:spcBef>
                <a:spcPts val="0"/>
              </a:spcBef>
              <a:buClr>
                <a:srgbClr val="17A38C"/>
              </a:buCl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標楷體" panose="03000509000000000000" pitchFamily="65" charset="-120"/>
                <a:cs typeface="Century Gothic" panose="020B0502020202020204" pitchFamily="34" charset="0"/>
              </a:defRPr>
            </a:lvl3pPr>
            <a:lvl4pPr marL="914400" indent="-228600">
              <a:spcBef>
                <a:spcPts val="0"/>
              </a:spcBef>
              <a:buSzPct val="80000"/>
              <a:buFont typeface="Wingdings" charset="2"/>
              <a:buChar char="l"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標楷體" panose="03000509000000000000" pitchFamily="65" charset="-120"/>
                <a:cs typeface="Century Gothic" panose="020B0502020202020204" pitchFamily="34" charset="0"/>
              </a:defRPr>
            </a:lvl4pPr>
            <a:lvl5pPr marL="1143000" indent="-228600">
              <a:spcBef>
                <a:spcPts val="0"/>
              </a:spcBef>
              <a:buClrTx/>
              <a:buFont typeface="Symbol" charset="2"/>
              <a:buChar char="-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標楷體" panose="03000509000000000000" pitchFamily="65" charset="-120"/>
                <a:cs typeface="Century Gothic" panose="020B050202020202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98181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接點 7"/>
          <p:cNvCxnSpPr/>
          <p:nvPr userDrawn="1"/>
        </p:nvCxnSpPr>
        <p:spPr>
          <a:xfrm>
            <a:off x="58738" y="6511925"/>
            <a:ext cx="8497887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橢圓 8"/>
          <p:cNvSpPr>
            <a:spLocks noChangeArrowheads="1"/>
          </p:cNvSpPr>
          <p:nvPr userDrawn="1"/>
        </p:nvSpPr>
        <p:spPr bwMode="auto">
          <a:xfrm>
            <a:off x="8601075" y="6326188"/>
            <a:ext cx="360363" cy="360362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1"/>
            </a:solidFill>
            <a:round/>
            <a:headEnd/>
            <a:tailEnd/>
          </a:ln>
          <a:effectLst>
            <a:outerShdw blurRad="50800" dist="38100" dir="2700000" algn="tl" rotWithShape="0">
              <a:srgbClr val="808080">
                <a:alpha val="39998"/>
              </a:srgbClr>
            </a:outerShdw>
          </a:effectLst>
        </p:spPr>
        <p:txBody>
          <a:bodyPr wrap="none" lIns="0" tIns="0" rIns="0" bIns="0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 eaLnBrk="1" hangingPunct="1"/>
            <a:fld id="{25E1DD9B-63BA-4628-92E8-5FF2D910F5B6}" type="slidenum">
              <a:rPr lang="zh-TW" altLang="en-US" sz="1200" b="1">
                <a:solidFill>
                  <a:srgbClr val="FFFFFF"/>
                </a:solidFill>
                <a:latin typeface="Century Gothic" pitchFamily="34" charset="0"/>
                <a:ea typeface="標楷體" pitchFamily="65" charset="-120"/>
              </a:rPr>
              <a:pPr algn="ctr" eaLnBrk="1" hangingPunct="1"/>
              <a:t>‹#›</a:t>
            </a:fld>
            <a:endParaRPr lang="zh-TW" altLang="en-US" sz="1400" b="1">
              <a:solidFill>
                <a:srgbClr val="FFFFFF"/>
              </a:solidFill>
              <a:latin typeface="Century Gothic" pitchFamily="34" charset="0"/>
              <a:ea typeface="標楷體" pitchFamily="65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  <a:prstGeom prst="rect">
            <a:avLst/>
          </a:prstGeom>
        </p:spPr>
        <p:txBody>
          <a:bodyPr anchor="ctr"/>
          <a:lstStyle>
            <a:lvl1pPr>
              <a:defRPr>
                <a:latin typeface="Century Gothic" pitchFamily="34" charset="0"/>
                <a:ea typeface="標楷體" pitchFamily="65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040560"/>
          </a:xfrm>
          <a:prstGeom prst="rect">
            <a:avLst/>
          </a:prstGeom>
        </p:spPr>
        <p:txBody>
          <a:bodyPr/>
          <a:lstStyle>
            <a:lvl1pPr marL="360363" indent="-360363">
              <a:spcBef>
                <a:spcPts val="0"/>
              </a:spcBef>
              <a:defRPr sz="3200">
                <a:latin typeface="Century Gothic" pitchFamily="34" charset="0"/>
                <a:ea typeface="標楷體" pitchFamily="65" charset="-120"/>
              </a:defRPr>
            </a:lvl1pPr>
            <a:lvl2pPr marL="623888" indent="-263525">
              <a:spcBef>
                <a:spcPts val="0"/>
              </a:spcBef>
              <a:defRPr sz="2800">
                <a:latin typeface="Century Gothic" pitchFamily="34" charset="0"/>
                <a:ea typeface="標楷體" pitchFamily="65" charset="-120"/>
              </a:defRPr>
            </a:lvl2pPr>
            <a:lvl3pPr marL="984250" indent="-263525">
              <a:spcBef>
                <a:spcPts val="0"/>
              </a:spcBef>
              <a:defRPr sz="2400">
                <a:latin typeface="Century Gothic" pitchFamily="34" charset="0"/>
                <a:ea typeface="標楷體" pitchFamily="65" charset="-120"/>
              </a:defRPr>
            </a:lvl3pPr>
            <a:lvl4pPr marL="1344613" indent="-265113">
              <a:spcBef>
                <a:spcPts val="0"/>
              </a:spcBef>
              <a:defRPr sz="2000">
                <a:latin typeface="Century Gothic" pitchFamily="34" charset="0"/>
                <a:ea typeface="標楷體" pitchFamily="65" charset="-120"/>
              </a:defRPr>
            </a:lvl4pPr>
            <a:lvl5pPr marL="1703388" indent="-263525">
              <a:spcBef>
                <a:spcPts val="0"/>
              </a:spcBef>
              <a:defRPr sz="1600">
                <a:latin typeface="Century Gothic" pitchFamily="34" charset="0"/>
                <a:ea typeface="標楷體" pitchFamily="65" charset="-120"/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01027">
            <a:off x="63431" y="6541993"/>
            <a:ext cx="563950" cy="27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580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接點 7"/>
          <p:cNvCxnSpPr/>
          <p:nvPr userDrawn="1"/>
        </p:nvCxnSpPr>
        <p:spPr>
          <a:xfrm>
            <a:off x="58738" y="6511925"/>
            <a:ext cx="8497887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橢圓 8"/>
          <p:cNvSpPr>
            <a:spLocks noChangeArrowheads="1"/>
          </p:cNvSpPr>
          <p:nvPr userDrawn="1"/>
        </p:nvSpPr>
        <p:spPr bwMode="auto">
          <a:xfrm>
            <a:off x="8601075" y="6326188"/>
            <a:ext cx="360363" cy="360362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1"/>
            </a:solidFill>
            <a:round/>
            <a:headEnd/>
            <a:tailEnd/>
          </a:ln>
          <a:effectLst>
            <a:outerShdw blurRad="50800" dist="38100" dir="2700000" algn="tl" rotWithShape="0">
              <a:srgbClr val="808080">
                <a:alpha val="39998"/>
              </a:srgbClr>
            </a:outerShdw>
          </a:effectLst>
        </p:spPr>
        <p:txBody>
          <a:bodyPr wrap="none" lIns="0" tIns="0" rIns="0" bIns="0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 eaLnBrk="1" hangingPunct="1"/>
            <a:fld id="{25E1DD9B-63BA-4628-92E8-5FF2D910F5B6}" type="slidenum">
              <a:rPr lang="zh-TW" altLang="en-US" sz="1200" b="1">
                <a:solidFill>
                  <a:srgbClr val="FFFFFF"/>
                </a:solidFill>
                <a:latin typeface="Century Gothic" panose="020B0502020202020204" pitchFamily="34" charset="0"/>
                <a:ea typeface="標楷體" panose="03000509000000000000" pitchFamily="65" charset="-120"/>
                <a:cs typeface="Century Gothic"/>
              </a:rPr>
              <a:pPr algn="ctr" eaLnBrk="1" hangingPunct="1"/>
              <a:t>‹#›</a:t>
            </a:fld>
            <a:endParaRPr lang="zh-TW" altLang="en-US" sz="1400" b="1">
              <a:solidFill>
                <a:srgbClr val="FFFFFF"/>
              </a:solidFill>
              <a:latin typeface="Century Gothic" panose="020B0502020202020204" pitchFamily="34" charset="0"/>
              <a:ea typeface="標楷體" panose="03000509000000000000" pitchFamily="65" charset="-120"/>
              <a:cs typeface="Century Gothic"/>
            </a:endParaRPr>
          </a:p>
        </p:txBody>
      </p:sp>
      <p:sp>
        <p:nvSpPr>
          <p:cNvPr id="11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  <a:prstGeom prst="rect">
            <a:avLst/>
          </a:prstGeom>
        </p:spPr>
        <p:txBody>
          <a:bodyPr anchor="ctr"/>
          <a:lstStyle>
            <a:lvl1pPr>
              <a:defRPr>
                <a:latin typeface="Century Gothic" panose="020B0502020202020204" pitchFamily="34" charset="0"/>
                <a:ea typeface="標楷體" pitchFamily="65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01027">
            <a:off x="63431" y="6541993"/>
            <a:ext cx="563950" cy="274525"/>
          </a:xfrm>
          <a:prstGeom prst="rect">
            <a:avLst/>
          </a:prstGeom>
        </p:spPr>
      </p:pic>
      <p:sp>
        <p:nvSpPr>
          <p:cNvPr id="12" name="內容版面配置區 2"/>
          <p:cNvSpPr>
            <a:spLocks noGrp="1"/>
          </p:cNvSpPr>
          <p:nvPr>
            <p:ph idx="11"/>
          </p:nvPr>
        </p:nvSpPr>
        <p:spPr>
          <a:xfrm>
            <a:off x="457200" y="1268413"/>
            <a:ext cx="4028683" cy="5040560"/>
          </a:xfrm>
          <a:prstGeom prst="rect">
            <a:avLst/>
          </a:prstGeom>
        </p:spPr>
        <p:txBody>
          <a:bodyPr/>
          <a:lstStyle>
            <a:lvl1pPr marL="263525" indent="-263525">
              <a:spcBef>
                <a:spcPts val="0"/>
              </a:spcBef>
              <a:defRPr sz="2400">
                <a:latin typeface="Century Gothic" pitchFamily="34" charset="0"/>
                <a:ea typeface="標楷體" pitchFamily="65" charset="-120"/>
              </a:defRPr>
            </a:lvl1pPr>
            <a:lvl2pPr marL="539750" indent="-263525">
              <a:spcBef>
                <a:spcPts val="0"/>
              </a:spcBef>
              <a:defRPr sz="2000">
                <a:latin typeface="Century Gothic" pitchFamily="34" charset="0"/>
                <a:ea typeface="標楷體" pitchFamily="65" charset="-120"/>
              </a:defRPr>
            </a:lvl2pPr>
            <a:lvl3pPr marL="803275" indent="-263525">
              <a:spcBef>
                <a:spcPts val="0"/>
              </a:spcBef>
              <a:defRPr sz="1800">
                <a:latin typeface="Century Gothic" pitchFamily="34" charset="0"/>
                <a:ea typeface="標楷體" pitchFamily="65" charset="-120"/>
              </a:defRPr>
            </a:lvl3pPr>
            <a:lvl4pPr marL="1081088" indent="-265113">
              <a:spcBef>
                <a:spcPts val="0"/>
              </a:spcBef>
              <a:defRPr sz="1600">
                <a:latin typeface="Century Gothic" pitchFamily="34" charset="0"/>
                <a:ea typeface="標楷體" pitchFamily="65" charset="-120"/>
              </a:defRPr>
            </a:lvl4pPr>
            <a:lvl5pPr marL="1344613" indent="-263525">
              <a:spcBef>
                <a:spcPts val="0"/>
              </a:spcBef>
              <a:defRPr sz="1400">
                <a:latin typeface="Century Gothic" pitchFamily="34" charset="0"/>
                <a:ea typeface="標楷體" pitchFamily="65" charset="-120"/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13" name="內容版面配置區 2"/>
          <p:cNvSpPr>
            <a:spLocks noGrp="1"/>
          </p:cNvSpPr>
          <p:nvPr>
            <p:ph idx="12"/>
          </p:nvPr>
        </p:nvSpPr>
        <p:spPr>
          <a:xfrm>
            <a:off x="4658117" y="1268413"/>
            <a:ext cx="4028683" cy="5040560"/>
          </a:xfrm>
          <a:prstGeom prst="rect">
            <a:avLst/>
          </a:prstGeom>
        </p:spPr>
        <p:txBody>
          <a:bodyPr/>
          <a:lstStyle>
            <a:lvl1pPr marL="263525" indent="-263525">
              <a:spcBef>
                <a:spcPts val="0"/>
              </a:spcBef>
              <a:defRPr sz="2400">
                <a:latin typeface="Century Gothic" pitchFamily="34" charset="0"/>
                <a:ea typeface="標楷體" pitchFamily="65" charset="-120"/>
              </a:defRPr>
            </a:lvl1pPr>
            <a:lvl2pPr marL="539750" indent="-263525">
              <a:spcBef>
                <a:spcPts val="0"/>
              </a:spcBef>
              <a:defRPr sz="2000">
                <a:latin typeface="Century Gothic" pitchFamily="34" charset="0"/>
                <a:ea typeface="標楷體" pitchFamily="65" charset="-120"/>
              </a:defRPr>
            </a:lvl2pPr>
            <a:lvl3pPr marL="803275" indent="-263525">
              <a:spcBef>
                <a:spcPts val="0"/>
              </a:spcBef>
              <a:defRPr sz="1800">
                <a:latin typeface="Century Gothic" pitchFamily="34" charset="0"/>
                <a:ea typeface="標楷體" pitchFamily="65" charset="-120"/>
              </a:defRPr>
            </a:lvl3pPr>
            <a:lvl4pPr marL="1081088" indent="-265113">
              <a:spcBef>
                <a:spcPts val="0"/>
              </a:spcBef>
              <a:defRPr sz="1600">
                <a:latin typeface="Century Gothic" pitchFamily="34" charset="0"/>
                <a:ea typeface="標楷體" pitchFamily="65" charset="-120"/>
              </a:defRPr>
            </a:lvl4pPr>
            <a:lvl5pPr marL="1344613" indent="-263525">
              <a:spcBef>
                <a:spcPts val="0"/>
              </a:spcBef>
              <a:defRPr sz="1400">
                <a:latin typeface="Century Gothic" pitchFamily="34" charset="0"/>
                <a:ea typeface="標楷體" pitchFamily="65" charset="-120"/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99661668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標題，文字及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線接點 7"/>
          <p:cNvCxnSpPr/>
          <p:nvPr userDrawn="1"/>
        </p:nvCxnSpPr>
        <p:spPr>
          <a:xfrm>
            <a:off x="58738" y="6511925"/>
            <a:ext cx="8497887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橢圓 8"/>
          <p:cNvSpPr>
            <a:spLocks noChangeArrowheads="1"/>
          </p:cNvSpPr>
          <p:nvPr userDrawn="1"/>
        </p:nvSpPr>
        <p:spPr bwMode="auto">
          <a:xfrm>
            <a:off x="8601075" y="6326188"/>
            <a:ext cx="360363" cy="360362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1"/>
            </a:solidFill>
            <a:round/>
            <a:headEnd/>
            <a:tailEnd/>
          </a:ln>
          <a:effectLst>
            <a:outerShdw blurRad="50800" dist="38100" dir="2700000" algn="tl" rotWithShape="0">
              <a:srgbClr val="808080">
                <a:alpha val="39998"/>
              </a:srgbClr>
            </a:outerShdw>
          </a:effectLst>
        </p:spPr>
        <p:txBody>
          <a:bodyPr wrap="none" lIns="0" tIns="0" rIns="0" bIns="0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 eaLnBrk="1" hangingPunct="1">
              <a:spcBef>
                <a:spcPts val="0"/>
              </a:spcBef>
            </a:pPr>
            <a:fld id="{25E1DD9B-63BA-4628-92E8-5FF2D910F5B6}" type="slidenum">
              <a:rPr lang="zh-TW" altLang="en-US" sz="1200" b="1">
                <a:solidFill>
                  <a:srgbClr val="FFFFFF"/>
                </a:solidFill>
                <a:latin typeface="Century Gothic" panose="020B0502020202020204" pitchFamily="34" charset="0"/>
                <a:ea typeface="標楷體" panose="03000509000000000000" pitchFamily="65" charset="-120"/>
                <a:cs typeface="Century Gothic"/>
              </a:rPr>
              <a:pPr algn="ctr" eaLnBrk="1" hangingPunct="1">
                <a:spcBef>
                  <a:spcPts val="0"/>
                </a:spcBef>
              </a:pPr>
              <a:t>‹#›</a:t>
            </a:fld>
            <a:endParaRPr lang="zh-TW" altLang="en-US" sz="1400" b="1">
              <a:solidFill>
                <a:srgbClr val="FFFFFF"/>
              </a:solidFill>
              <a:latin typeface="Century Gothic" panose="020B0502020202020204" pitchFamily="34" charset="0"/>
              <a:ea typeface="標楷體" panose="03000509000000000000" pitchFamily="65" charset="-120"/>
              <a:cs typeface="Century Gothic"/>
            </a:endParaRPr>
          </a:p>
        </p:txBody>
      </p:sp>
      <p:sp>
        <p:nvSpPr>
          <p:cNvPr id="13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  <a:prstGeom prst="rect">
            <a:avLst/>
          </a:prstGeom>
        </p:spPr>
        <p:txBody>
          <a:bodyPr anchor="ctr"/>
          <a:lstStyle>
            <a:lvl1pPr>
              <a:spcBef>
                <a:spcPts val="0"/>
              </a:spcBef>
              <a:defRPr>
                <a:latin typeface="Century Gothic" panose="020B0502020202020204" pitchFamily="34" charset="0"/>
                <a:ea typeface="標楷體" pitchFamily="65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pic>
        <p:nvPicPr>
          <p:cNvPr id="9" name="圖片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01027">
            <a:off x="63431" y="6541993"/>
            <a:ext cx="563950" cy="274525"/>
          </a:xfrm>
          <a:prstGeom prst="rect">
            <a:avLst/>
          </a:prstGeom>
        </p:spPr>
      </p:pic>
      <p:sp>
        <p:nvSpPr>
          <p:cNvPr id="17" name="內容版面配置區 2"/>
          <p:cNvSpPr>
            <a:spLocks noGrp="1"/>
          </p:cNvSpPr>
          <p:nvPr>
            <p:ph idx="17"/>
          </p:nvPr>
        </p:nvSpPr>
        <p:spPr>
          <a:xfrm>
            <a:off x="457200" y="1268413"/>
            <a:ext cx="4028683" cy="5040560"/>
          </a:xfrm>
          <a:prstGeom prst="rect">
            <a:avLst/>
          </a:prstGeom>
        </p:spPr>
        <p:txBody>
          <a:bodyPr/>
          <a:lstStyle>
            <a:lvl1pPr marL="263525" indent="-263525">
              <a:spcBef>
                <a:spcPts val="0"/>
              </a:spcBef>
              <a:defRPr sz="2400">
                <a:latin typeface="Century Gothic" pitchFamily="34" charset="0"/>
                <a:ea typeface="標楷體" pitchFamily="65" charset="-120"/>
              </a:defRPr>
            </a:lvl1pPr>
            <a:lvl2pPr marL="539750" indent="-263525">
              <a:spcBef>
                <a:spcPts val="0"/>
              </a:spcBef>
              <a:defRPr sz="2000">
                <a:latin typeface="Century Gothic" pitchFamily="34" charset="0"/>
                <a:ea typeface="標楷體" pitchFamily="65" charset="-120"/>
              </a:defRPr>
            </a:lvl2pPr>
            <a:lvl3pPr marL="803275" indent="-263525">
              <a:spcBef>
                <a:spcPts val="0"/>
              </a:spcBef>
              <a:defRPr sz="1800">
                <a:latin typeface="Century Gothic" pitchFamily="34" charset="0"/>
                <a:ea typeface="標楷體" pitchFamily="65" charset="-120"/>
              </a:defRPr>
            </a:lvl3pPr>
            <a:lvl4pPr marL="1081088" indent="-265113">
              <a:spcBef>
                <a:spcPts val="0"/>
              </a:spcBef>
              <a:defRPr sz="1600">
                <a:latin typeface="Century Gothic" pitchFamily="34" charset="0"/>
                <a:ea typeface="標楷體" pitchFamily="65" charset="-120"/>
              </a:defRPr>
            </a:lvl4pPr>
            <a:lvl5pPr marL="1344613" indent="-263525">
              <a:spcBef>
                <a:spcPts val="0"/>
              </a:spcBef>
              <a:defRPr sz="1400">
                <a:latin typeface="Century Gothic" pitchFamily="34" charset="0"/>
                <a:ea typeface="標楷體" pitchFamily="65" charset="-120"/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10" name="內容版面配置區 2"/>
          <p:cNvSpPr>
            <a:spLocks noGrp="1"/>
          </p:cNvSpPr>
          <p:nvPr>
            <p:ph idx="15"/>
          </p:nvPr>
        </p:nvSpPr>
        <p:spPr>
          <a:xfrm>
            <a:off x="4660963" y="1268413"/>
            <a:ext cx="4028683" cy="2448000"/>
          </a:xfrm>
          <a:prstGeom prst="rect">
            <a:avLst/>
          </a:prstGeom>
        </p:spPr>
        <p:txBody>
          <a:bodyPr/>
          <a:lstStyle>
            <a:lvl1pPr marL="263525" indent="-263525">
              <a:spcBef>
                <a:spcPts val="0"/>
              </a:spcBef>
              <a:defRPr sz="2400">
                <a:latin typeface="Century Gothic" pitchFamily="34" charset="0"/>
                <a:ea typeface="標楷體" pitchFamily="65" charset="-120"/>
              </a:defRPr>
            </a:lvl1pPr>
            <a:lvl2pPr marL="539750" indent="-263525">
              <a:spcBef>
                <a:spcPts val="0"/>
              </a:spcBef>
              <a:defRPr sz="2000">
                <a:latin typeface="Century Gothic" pitchFamily="34" charset="0"/>
                <a:ea typeface="標楷體" pitchFamily="65" charset="-120"/>
              </a:defRPr>
            </a:lvl2pPr>
            <a:lvl3pPr marL="803275" indent="-263525">
              <a:spcBef>
                <a:spcPts val="0"/>
              </a:spcBef>
              <a:defRPr sz="1800">
                <a:latin typeface="Century Gothic" pitchFamily="34" charset="0"/>
                <a:ea typeface="標楷體" pitchFamily="65" charset="-120"/>
              </a:defRPr>
            </a:lvl3pPr>
            <a:lvl4pPr marL="1081088" indent="-265113">
              <a:spcBef>
                <a:spcPts val="0"/>
              </a:spcBef>
              <a:defRPr sz="1600">
                <a:latin typeface="Century Gothic" pitchFamily="34" charset="0"/>
                <a:ea typeface="標楷體" pitchFamily="65" charset="-120"/>
              </a:defRPr>
            </a:lvl4pPr>
            <a:lvl5pPr marL="1344613" indent="-263525">
              <a:spcBef>
                <a:spcPts val="0"/>
              </a:spcBef>
              <a:defRPr sz="1400">
                <a:latin typeface="Century Gothic" pitchFamily="34" charset="0"/>
                <a:ea typeface="標楷體" pitchFamily="65" charset="-120"/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11" name="內容版面配置區 2"/>
          <p:cNvSpPr>
            <a:spLocks noGrp="1"/>
          </p:cNvSpPr>
          <p:nvPr>
            <p:ph idx="16"/>
          </p:nvPr>
        </p:nvSpPr>
        <p:spPr>
          <a:xfrm>
            <a:off x="4660963" y="3860973"/>
            <a:ext cx="4028683" cy="2448000"/>
          </a:xfrm>
          <a:prstGeom prst="rect">
            <a:avLst/>
          </a:prstGeom>
        </p:spPr>
        <p:txBody>
          <a:bodyPr/>
          <a:lstStyle>
            <a:lvl1pPr marL="263525" indent="-263525">
              <a:spcBef>
                <a:spcPts val="0"/>
              </a:spcBef>
              <a:defRPr sz="2400">
                <a:latin typeface="Century Gothic" pitchFamily="34" charset="0"/>
                <a:ea typeface="標楷體" pitchFamily="65" charset="-120"/>
              </a:defRPr>
            </a:lvl1pPr>
            <a:lvl2pPr marL="539750" indent="-263525">
              <a:spcBef>
                <a:spcPts val="0"/>
              </a:spcBef>
              <a:defRPr sz="2000">
                <a:latin typeface="Century Gothic" pitchFamily="34" charset="0"/>
                <a:ea typeface="標楷體" pitchFamily="65" charset="-120"/>
              </a:defRPr>
            </a:lvl2pPr>
            <a:lvl3pPr marL="803275" indent="-263525">
              <a:spcBef>
                <a:spcPts val="0"/>
              </a:spcBef>
              <a:defRPr sz="1800">
                <a:latin typeface="Century Gothic" pitchFamily="34" charset="0"/>
                <a:ea typeface="標楷體" pitchFamily="65" charset="-120"/>
              </a:defRPr>
            </a:lvl3pPr>
            <a:lvl4pPr marL="1081088" indent="-265113">
              <a:spcBef>
                <a:spcPts val="0"/>
              </a:spcBef>
              <a:defRPr sz="1600">
                <a:latin typeface="Century Gothic" pitchFamily="34" charset="0"/>
                <a:ea typeface="標楷體" pitchFamily="65" charset="-120"/>
              </a:defRPr>
            </a:lvl4pPr>
            <a:lvl5pPr marL="1344613" indent="-263525">
              <a:spcBef>
                <a:spcPts val="0"/>
              </a:spcBef>
              <a:defRPr sz="1400">
                <a:latin typeface="Century Gothic" pitchFamily="34" charset="0"/>
                <a:ea typeface="標楷體" pitchFamily="65" charset="-120"/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9705363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標題，文字及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線接點 7"/>
          <p:cNvCxnSpPr/>
          <p:nvPr userDrawn="1"/>
        </p:nvCxnSpPr>
        <p:spPr>
          <a:xfrm>
            <a:off x="58738" y="6511925"/>
            <a:ext cx="8497887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橢圓 8"/>
          <p:cNvSpPr>
            <a:spLocks noChangeArrowheads="1"/>
          </p:cNvSpPr>
          <p:nvPr userDrawn="1"/>
        </p:nvSpPr>
        <p:spPr bwMode="auto">
          <a:xfrm>
            <a:off x="8601075" y="6326188"/>
            <a:ext cx="360363" cy="360362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1"/>
            </a:solidFill>
            <a:round/>
            <a:headEnd/>
            <a:tailEnd/>
          </a:ln>
          <a:effectLst>
            <a:outerShdw blurRad="50800" dist="38100" dir="2700000" algn="tl" rotWithShape="0">
              <a:srgbClr val="808080">
                <a:alpha val="39998"/>
              </a:srgbClr>
            </a:outerShdw>
          </a:effectLst>
        </p:spPr>
        <p:txBody>
          <a:bodyPr wrap="none" lIns="0" tIns="0" rIns="0" bIns="0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 eaLnBrk="1" hangingPunct="1">
              <a:spcBef>
                <a:spcPts val="0"/>
              </a:spcBef>
            </a:pPr>
            <a:fld id="{25E1DD9B-63BA-4628-92E8-5FF2D910F5B6}" type="slidenum">
              <a:rPr lang="zh-TW" altLang="en-US" sz="1200" b="1">
                <a:solidFill>
                  <a:srgbClr val="FFFFFF"/>
                </a:solidFill>
                <a:latin typeface="Century Gothic" panose="020B0502020202020204" pitchFamily="34" charset="0"/>
                <a:ea typeface="標楷體" panose="03000509000000000000" pitchFamily="65" charset="-120"/>
                <a:cs typeface="Century Gothic"/>
              </a:rPr>
              <a:pPr algn="ctr" eaLnBrk="1" hangingPunct="1">
                <a:spcBef>
                  <a:spcPts val="0"/>
                </a:spcBef>
              </a:pPr>
              <a:t>‹#›</a:t>
            </a:fld>
            <a:endParaRPr lang="zh-TW" altLang="en-US" sz="1400" b="1">
              <a:solidFill>
                <a:srgbClr val="FFFFFF"/>
              </a:solidFill>
              <a:latin typeface="Century Gothic" panose="020B0502020202020204" pitchFamily="34" charset="0"/>
              <a:ea typeface="標楷體" panose="03000509000000000000" pitchFamily="65" charset="-120"/>
              <a:cs typeface="Century Gothic"/>
            </a:endParaRPr>
          </a:p>
        </p:txBody>
      </p:sp>
      <p:sp>
        <p:nvSpPr>
          <p:cNvPr id="13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  <a:prstGeom prst="rect">
            <a:avLst/>
          </a:prstGeom>
        </p:spPr>
        <p:txBody>
          <a:bodyPr anchor="ctr"/>
          <a:lstStyle>
            <a:lvl1pPr>
              <a:spcBef>
                <a:spcPts val="0"/>
              </a:spcBef>
              <a:defRPr>
                <a:latin typeface="Century Gothic" panose="020B0502020202020204" pitchFamily="34" charset="0"/>
                <a:ea typeface="標楷體" pitchFamily="65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pic>
        <p:nvPicPr>
          <p:cNvPr id="9" name="圖片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01027">
            <a:off x="63431" y="6541993"/>
            <a:ext cx="563950" cy="274525"/>
          </a:xfrm>
          <a:prstGeom prst="rect">
            <a:avLst/>
          </a:prstGeom>
        </p:spPr>
      </p:pic>
      <p:sp>
        <p:nvSpPr>
          <p:cNvPr id="10" name="內容版面配置區 2"/>
          <p:cNvSpPr>
            <a:spLocks noGrp="1"/>
          </p:cNvSpPr>
          <p:nvPr>
            <p:ph idx="18"/>
          </p:nvPr>
        </p:nvSpPr>
        <p:spPr>
          <a:xfrm>
            <a:off x="457200" y="1268413"/>
            <a:ext cx="4028683" cy="2448000"/>
          </a:xfrm>
          <a:prstGeom prst="rect">
            <a:avLst/>
          </a:prstGeom>
        </p:spPr>
        <p:txBody>
          <a:bodyPr/>
          <a:lstStyle>
            <a:lvl1pPr marL="263525" indent="-263525">
              <a:spcBef>
                <a:spcPts val="0"/>
              </a:spcBef>
              <a:defRPr sz="2400">
                <a:latin typeface="Century Gothic" pitchFamily="34" charset="0"/>
                <a:ea typeface="標楷體" pitchFamily="65" charset="-120"/>
              </a:defRPr>
            </a:lvl1pPr>
            <a:lvl2pPr marL="539750" indent="-263525">
              <a:spcBef>
                <a:spcPts val="0"/>
              </a:spcBef>
              <a:defRPr sz="2000">
                <a:latin typeface="Century Gothic" pitchFamily="34" charset="0"/>
                <a:ea typeface="標楷體" pitchFamily="65" charset="-120"/>
              </a:defRPr>
            </a:lvl2pPr>
            <a:lvl3pPr marL="803275" indent="-263525">
              <a:spcBef>
                <a:spcPts val="0"/>
              </a:spcBef>
              <a:defRPr sz="1800">
                <a:latin typeface="Century Gothic" pitchFamily="34" charset="0"/>
                <a:ea typeface="標楷體" pitchFamily="65" charset="-120"/>
              </a:defRPr>
            </a:lvl3pPr>
            <a:lvl4pPr marL="1081088" indent="-265113">
              <a:spcBef>
                <a:spcPts val="0"/>
              </a:spcBef>
              <a:defRPr sz="1600">
                <a:latin typeface="Century Gothic" pitchFamily="34" charset="0"/>
                <a:ea typeface="標楷體" pitchFamily="65" charset="-120"/>
              </a:defRPr>
            </a:lvl4pPr>
            <a:lvl5pPr marL="1344613" indent="-263525">
              <a:spcBef>
                <a:spcPts val="0"/>
              </a:spcBef>
              <a:defRPr sz="1400">
                <a:latin typeface="Century Gothic" pitchFamily="34" charset="0"/>
                <a:ea typeface="標楷體" pitchFamily="65" charset="-120"/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11" name="內容版面配置區 2"/>
          <p:cNvSpPr>
            <a:spLocks noGrp="1"/>
          </p:cNvSpPr>
          <p:nvPr>
            <p:ph idx="19"/>
          </p:nvPr>
        </p:nvSpPr>
        <p:spPr>
          <a:xfrm>
            <a:off x="457200" y="3860973"/>
            <a:ext cx="4028683" cy="2448000"/>
          </a:xfrm>
          <a:prstGeom prst="rect">
            <a:avLst/>
          </a:prstGeom>
        </p:spPr>
        <p:txBody>
          <a:bodyPr/>
          <a:lstStyle>
            <a:lvl1pPr marL="263525" indent="-263525">
              <a:spcBef>
                <a:spcPts val="0"/>
              </a:spcBef>
              <a:defRPr sz="2400">
                <a:latin typeface="Century Gothic" pitchFamily="34" charset="0"/>
                <a:ea typeface="標楷體" pitchFamily="65" charset="-120"/>
              </a:defRPr>
            </a:lvl1pPr>
            <a:lvl2pPr marL="539750" indent="-263525">
              <a:spcBef>
                <a:spcPts val="0"/>
              </a:spcBef>
              <a:defRPr sz="2000">
                <a:latin typeface="Century Gothic" pitchFamily="34" charset="0"/>
                <a:ea typeface="標楷體" pitchFamily="65" charset="-120"/>
              </a:defRPr>
            </a:lvl2pPr>
            <a:lvl3pPr marL="803275" indent="-263525">
              <a:spcBef>
                <a:spcPts val="0"/>
              </a:spcBef>
              <a:defRPr sz="1800">
                <a:latin typeface="Century Gothic" pitchFamily="34" charset="0"/>
                <a:ea typeface="標楷體" pitchFamily="65" charset="-120"/>
              </a:defRPr>
            </a:lvl3pPr>
            <a:lvl4pPr marL="1081088" indent="-265113">
              <a:spcBef>
                <a:spcPts val="0"/>
              </a:spcBef>
              <a:defRPr sz="1600">
                <a:latin typeface="Century Gothic" pitchFamily="34" charset="0"/>
                <a:ea typeface="標楷體" pitchFamily="65" charset="-120"/>
              </a:defRPr>
            </a:lvl4pPr>
            <a:lvl5pPr marL="1344613" indent="-263525">
              <a:spcBef>
                <a:spcPts val="0"/>
              </a:spcBef>
              <a:defRPr sz="1400">
                <a:latin typeface="Century Gothic" pitchFamily="34" charset="0"/>
                <a:ea typeface="標楷體" pitchFamily="65" charset="-120"/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12" name="內容版面配置區 2"/>
          <p:cNvSpPr>
            <a:spLocks noGrp="1"/>
          </p:cNvSpPr>
          <p:nvPr>
            <p:ph idx="17"/>
          </p:nvPr>
        </p:nvSpPr>
        <p:spPr>
          <a:xfrm>
            <a:off x="4660963" y="1268413"/>
            <a:ext cx="4028683" cy="5040560"/>
          </a:xfrm>
          <a:prstGeom prst="rect">
            <a:avLst/>
          </a:prstGeom>
        </p:spPr>
        <p:txBody>
          <a:bodyPr/>
          <a:lstStyle>
            <a:lvl1pPr marL="263525" indent="-263525">
              <a:spcBef>
                <a:spcPts val="0"/>
              </a:spcBef>
              <a:defRPr sz="2400">
                <a:latin typeface="Century Gothic" pitchFamily="34" charset="0"/>
                <a:ea typeface="標楷體" pitchFamily="65" charset="-120"/>
              </a:defRPr>
            </a:lvl1pPr>
            <a:lvl2pPr marL="539750" indent="-263525">
              <a:spcBef>
                <a:spcPts val="0"/>
              </a:spcBef>
              <a:defRPr sz="2000">
                <a:latin typeface="Century Gothic" pitchFamily="34" charset="0"/>
                <a:ea typeface="標楷體" pitchFamily="65" charset="-120"/>
              </a:defRPr>
            </a:lvl2pPr>
            <a:lvl3pPr marL="803275" indent="-263525">
              <a:spcBef>
                <a:spcPts val="0"/>
              </a:spcBef>
              <a:defRPr sz="1800">
                <a:latin typeface="Century Gothic" pitchFamily="34" charset="0"/>
                <a:ea typeface="標楷體" pitchFamily="65" charset="-120"/>
              </a:defRPr>
            </a:lvl3pPr>
            <a:lvl4pPr marL="1081088" indent="-265113">
              <a:spcBef>
                <a:spcPts val="0"/>
              </a:spcBef>
              <a:defRPr sz="1600">
                <a:latin typeface="Century Gothic" pitchFamily="34" charset="0"/>
                <a:ea typeface="標楷體" pitchFamily="65" charset="-120"/>
              </a:defRPr>
            </a:lvl4pPr>
            <a:lvl5pPr marL="1344613" indent="-263525">
              <a:spcBef>
                <a:spcPts val="0"/>
              </a:spcBef>
              <a:defRPr sz="1400">
                <a:latin typeface="Century Gothic" pitchFamily="34" charset="0"/>
                <a:ea typeface="標楷體" pitchFamily="65" charset="-120"/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05104406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投影片編號版面配置區 6"/>
          <p:cNvSpPr>
            <a:spLocks noGrp="1"/>
          </p:cNvSpPr>
          <p:nvPr>
            <p:ph type="sldNum" sz="quarter" idx="4"/>
          </p:nvPr>
        </p:nvSpPr>
        <p:spPr>
          <a:xfrm>
            <a:off x="68326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100">
                <a:solidFill>
                  <a:srgbClr val="898989"/>
                </a:solidFill>
                <a:ea typeface="微軟正黑體" pitchFamily="34" charset="-120"/>
              </a:defRPr>
            </a:lvl1pPr>
          </a:lstStyle>
          <a:p>
            <a:fld id="{688A6CA6-4FC7-4E07-BBF8-FA8546830B34}" type="slidenum">
              <a:rPr lang="zh-TW" altLang="en-US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60" r:id="rId2"/>
    <p:sldLayoutId id="2147483756" r:id="rId3"/>
    <p:sldLayoutId id="2147483780" r:id="rId4"/>
    <p:sldLayoutId id="2147483757" r:id="rId5"/>
    <p:sldLayoutId id="2147483758" r:id="rId6"/>
    <p:sldLayoutId id="2147483772" r:id="rId7"/>
    <p:sldLayoutId id="2147483768" r:id="rId8"/>
    <p:sldLayoutId id="2147483775" r:id="rId9"/>
    <p:sldLayoutId id="2147483777" r:id="rId10"/>
    <p:sldLayoutId id="2147483774" r:id="rId11"/>
    <p:sldLayoutId id="2147483770" r:id="rId12"/>
    <p:sldLayoutId id="2147483771" r:id="rId13"/>
    <p:sldLayoutId id="2147483762" r:id="rId14"/>
    <p:sldLayoutId id="2147483759" r:id="rId15"/>
    <p:sldLayoutId id="2147483776" r:id="rId16"/>
    <p:sldLayoutId id="2147483773" r:id="rId17"/>
    <p:sldLayoutId id="2147483779" r:id="rId18"/>
    <p:sldLayoutId id="2147483781" r:id="rId19"/>
    <p:sldLayoutId id="2147483778" r:id="rId20"/>
    <p:sldLayoutId id="2147483782" r:id="rId21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3600" kern="1200">
          <a:solidFill>
            <a:schemeClr val="accent1"/>
          </a:solidFill>
          <a:latin typeface="+mj-lt"/>
          <a:ea typeface="新細明體" pitchFamily="18" charset="-120"/>
          <a:cs typeface="新細明體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Franklin Gothic Book" charset="0"/>
          <a:ea typeface="新細明體" pitchFamily="18" charset="-120"/>
          <a:cs typeface="新細明體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Franklin Gothic Book" charset="0"/>
          <a:ea typeface="新細明體" pitchFamily="18" charset="-120"/>
          <a:cs typeface="新細明體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Franklin Gothic Book" charset="0"/>
          <a:ea typeface="新細明體" pitchFamily="18" charset="-120"/>
          <a:cs typeface="新細明體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Franklin Gothic Book" charset="0"/>
          <a:ea typeface="新細明體" pitchFamily="18" charset="-120"/>
          <a:cs typeface="新細明體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Franklin Gothic Book" charset="0"/>
          <a:ea typeface="新細明體" pitchFamily="18" charset="-12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Franklin Gothic Book" charset="0"/>
          <a:ea typeface="新細明體" pitchFamily="18" charset="-12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Franklin Gothic Book" charset="0"/>
          <a:ea typeface="新細明體" pitchFamily="18" charset="-12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Franklin Gothic Book" charset="0"/>
          <a:ea typeface="新細明體" pitchFamily="18" charset="-120"/>
        </a:defRPr>
      </a:lvl9pPr>
    </p:titleStyle>
    <p:bodyStyle>
      <a:lvl1pPr marL="228600" indent="-228600" algn="l" rtl="0" eaLnBrk="1" fontAlgn="base" hangingPunct="1">
        <a:spcBef>
          <a:spcPts val="2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kumimoji="1" sz="2000" kern="1200">
          <a:solidFill>
            <a:srgbClr val="595959"/>
          </a:solidFill>
          <a:latin typeface="+mn-lt"/>
          <a:ea typeface="新細明體" pitchFamily="18" charset="-120"/>
          <a:cs typeface="新細明體" charset="0"/>
        </a:defRPr>
      </a:lvl1pPr>
      <a:lvl2pPr marL="457200" indent="-228600" algn="l" rtl="0" eaLnBrk="1" fontAlgn="base" hangingPunct="1">
        <a:spcBef>
          <a:spcPts val="600"/>
        </a:spcBef>
        <a:spcAft>
          <a:spcPct val="0"/>
        </a:spcAft>
        <a:buClr>
          <a:srgbClr val="B870B8"/>
        </a:buClr>
        <a:buSzPct val="75000"/>
        <a:buFont typeface="Wingdings" pitchFamily="2" charset="2"/>
        <a:buChar char="n"/>
        <a:defRPr kumimoji="1" kern="1200">
          <a:solidFill>
            <a:srgbClr val="595959"/>
          </a:solidFill>
          <a:latin typeface="+mn-lt"/>
          <a:ea typeface="新細明體" pitchFamily="18" charset="-120"/>
          <a:cs typeface="新細明體" charset="0"/>
        </a:defRPr>
      </a:lvl2pPr>
      <a:lvl3pPr marL="685800" indent="-228600" algn="l" rtl="0" eaLnBrk="1" fontAlgn="base" hangingPunct="1">
        <a:spcBef>
          <a:spcPts val="6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kumimoji="1" kern="1200">
          <a:solidFill>
            <a:srgbClr val="595959"/>
          </a:solidFill>
          <a:latin typeface="+mn-lt"/>
          <a:ea typeface="新細明體" pitchFamily="18" charset="-120"/>
          <a:cs typeface="新細明體" charset="0"/>
        </a:defRPr>
      </a:lvl3pPr>
      <a:lvl4pPr marL="914400" indent="-228600" algn="l" rtl="0" eaLnBrk="1" fontAlgn="base" hangingPunct="1">
        <a:spcBef>
          <a:spcPts val="600"/>
        </a:spcBef>
        <a:spcAft>
          <a:spcPct val="0"/>
        </a:spcAft>
        <a:buClr>
          <a:srgbClr val="B870B8"/>
        </a:buClr>
        <a:buSzPct val="75000"/>
        <a:buFont typeface="Wingdings" pitchFamily="2" charset="2"/>
        <a:buChar char="n"/>
        <a:defRPr kumimoji="1" kern="1200">
          <a:solidFill>
            <a:srgbClr val="595959"/>
          </a:solidFill>
          <a:latin typeface="+mn-lt"/>
          <a:ea typeface="新細明體" pitchFamily="18" charset="-120"/>
          <a:cs typeface="新細明體" charset="0"/>
        </a:defRPr>
      </a:lvl4pPr>
      <a:lvl5pPr marL="1143000" indent="-228600" algn="l" rtl="0" eaLnBrk="1" fontAlgn="base" hangingPunct="1">
        <a:spcBef>
          <a:spcPts val="6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kumimoji="1" kern="1200">
          <a:solidFill>
            <a:srgbClr val="595959"/>
          </a:solidFill>
          <a:latin typeface="+mn-lt"/>
          <a:ea typeface="新細明體" pitchFamily="18" charset="-120"/>
          <a:cs typeface="新細明體" charset="0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emf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7.emf"/><Relationship Id="rId5" Type="http://schemas.openxmlformats.org/officeDocument/2006/relationships/customXml" Target="../ink/ink2.xml"/><Relationship Id="rId10" Type="http://schemas.openxmlformats.org/officeDocument/2006/relationships/image" Target="../media/image19.emf"/><Relationship Id="rId4" Type="http://schemas.openxmlformats.org/officeDocument/2006/relationships/image" Target="../media/image16.emf"/><Relationship Id="rId9" Type="http://schemas.openxmlformats.org/officeDocument/2006/relationships/customXml" Target="../ink/ink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14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17.wmf"/><Relationship Id="rId4" Type="http://schemas.openxmlformats.org/officeDocument/2006/relationships/image" Target="../media/image16.wmf"/><Relationship Id="rId9" Type="http://schemas.openxmlformats.org/officeDocument/2006/relationships/image" Target="../media/image15.w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標題 1"/>
          <p:cNvSpPr>
            <a:spLocks noGrp="1"/>
          </p:cNvSpPr>
          <p:nvPr>
            <p:ph type="ctrTitle"/>
          </p:nvPr>
        </p:nvSpPr>
        <p:spPr bwMode="auto">
          <a:xfrm>
            <a:off x="282575" y="4445000"/>
            <a:ext cx="8556625" cy="13081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zh-TW" altLang="en-US" sz="3600" b="1" dirty="0" smtClean="0">
                <a:solidFill>
                  <a:srgbClr val="404040"/>
                </a:solidFill>
                <a:latin typeface="Century Gothic" panose="020B0502020202020204" pitchFamily="34" charset="0"/>
                <a:ea typeface="標楷體" panose="03000509000000000000" pitchFamily="65" charset="-120"/>
              </a:rPr>
              <a:t>天空阿唄的學習之旅</a:t>
            </a:r>
            <a:r>
              <a:rPr lang="en-US" altLang="zh-TW" sz="3600" b="1" dirty="0" smtClean="0">
                <a:solidFill>
                  <a:srgbClr val="404040"/>
                </a:solidFill>
                <a:latin typeface="Century Gothic" panose="020B0502020202020204" pitchFamily="34" charset="0"/>
                <a:ea typeface="標楷體" panose="03000509000000000000" pitchFamily="65" charset="-120"/>
              </a:rPr>
              <a:t> –Python</a:t>
            </a:r>
            <a:r>
              <a:rPr lang="zh-TW" altLang="en-US" sz="3600" b="1" dirty="0" smtClean="0">
                <a:solidFill>
                  <a:srgbClr val="404040"/>
                </a:solidFill>
                <a:latin typeface="Century Gothic" panose="020B0502020202020204" pitchFamily="34" charset="0"/>
                <a:ea typeface="標楷體" panose="03000509000000000000" pitchFamily="65" charset="-120"/>
              </a:rPr>
              <a:t>、歹玩</a:t>
            </a:r>
            <a:r>
              <a:rPr lang="en-US" altLang="zh-TW" sz="3600" b="1" dirty="0" smtClean="0">
                <a:solidFill>
                  <a:srgbClr val="404040"/>
                </a:solidFill>
                <a:latin typeface="Century Gothic" panose="020B0502020202020204" pitchFamily="34" charset="0"/>
                <a:ea typeface="標楷體" panose="03000509000000000000" pitchFamily="65" charset="-120"/>
              </a:rPr>
              <a:t/>
            </a:r>
            <a:br>
              <a:rPr lang="en-US" altLang="zh-TW" sz="3600" b="1" dirty="0" smtClean="0">
                <a:solidFill>
                  <a:srgbClr val="404040"/>
                </a:solidFill>
                <a:latin typeface="Century Gothic" panose="020B0502020202020204" pitchFamily="34" charset="0"/>
                <a:ea typeface="標楷體" panose="03000509000000000000" pitchFamily="65" charset="-120"/>
              </a:rPr>
            </a:br>
            <a:r>
              <a:rPr lang="zh-TW" altLang="en-US" sz="3600" b="1" dirty="0" smtClean="0">
                <a:solidFill>
                  <a:srgbClr val="404040"/>
                </a:solidFill>
                <a:latin typeface="Century Gothic" panose="020B0502020202020204" pitchFamily="34" charset="0"/>
                <a:ea typeface="標楷體" panose="03000509000000000000" pitchFamily="65" charset="-120"/>
              </a:rPr>
              <a:t>老馬也要學新把戲</a:t>
            </a:r>
            <a:endParaRPr lang="zh-TW" altLang="en-US" sz="3600" dirty="0" smtClean="0">
              <a:solidFill>
                <a:srgbClr val="404040"/>
              </a:solidFill>
              <a:latin typeface="Century Gothic" panose="020B0502020202020204" pitchFamily="34" charset="0"/>
              <a:ea typeface="標楷體" panose="03000509000000000000" pitchFamily="65" charset="-120"/>
            </a:endParaRPr>
          </a:p>
        </p:txBody>
      </p:sp>
      <p:sp>
        <p:nvSpPr>
          <p:cNvPr id="11266" name="子標題 2"/>
          <p:cNvSpPr>
            <a:spLocks noGrp="1"/>
          </p:cNvSpPr>
          <p:nvPr>
            <p:ph type="subTitle" idx="1"/>
          </p:nvPr>
        </p:nvSpPr>
        <p:spPr bwMode="auto">
          <a:xfrm>
            <a:off x="282575" y="5759450"/>
            <a:ext cx="8556625" cy="7477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kumimoji="0" lang="zh-TW" altLang="en-US" sz="1800" dirty="0" smtClean="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rPr>
              <a:t>報告人：</a:t>
            </a:r>
            <a:r>
              <a:rPr kumimoji="0" lang="en-US" altLang="zh-TW" sz="1800" dirty="0" smtClean="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rPr>
              <a:t>no limits but….sky</a:t>
            </a:r>
          </a:p>
          <a:p>
            <a:pPr eaLnBrk="1" hangingPunct="1"/>
            <a:r>
              <a:rPr kumimoji="0" lang="zh-TW" altLang="en-US" sz="1800" dirty="0" smtClean="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rPr>
              <a:t>日</a:t>
            </a:r>
            <a:r>
              <a:rPr kumimoji="0" lang="en-US" altLang="zh-TW" sz="1800" dirty="0" smtClean="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rPr>
              <a:t>    </a:t>
            </a:r>
            <a:r>
              <a:rPr kumimoji="0" lang="zh-TW" altLang="en-US" sz="1800" dirty="0" smtClean="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rPr>
              <a:t>期：</a:t>
            </a:r>
            <a:r>
              <a:rPr kumimoji="0" lang="en-US" altLang="zh-TW" sz="1800" dirty="0" smtClean="0">
                <a:solidFill>
                  <a:schemeClr val="tx1"/>
                </a:solidFill>
                <a:latin typeface="Century Gothic" panose="020B0502020202020204" pitchFamily="34" charset="0"/>
                <a:ea typeface="標楷體" panose="03000509000000000000" pitchFamily="65" charset="-120"/>
              </a:rPr>
              <a:t>2014//</a:t>
            </a:r>
            <a:endParaRPr kumimoji="0" lang="zh-TW" altLang="en-US" sz="1800" dirty="0" smtClean="0">
              <a:solidFill>
                <a:schemeClr val="tx1"/>
              </a:solidFill>
              <a:latin typeface="Century Gothic" panose="020B0502020202020204" pitchFamily="34" charset="0"/>
              <a:ea typeface="標楷體" panose="03000509000000000000" pitchFamily="65" charset="-120"/>
            </a:endParaRPr>
          </a:p>
        </p:txBody>
      </p:sp>
      <p:sp>
        <p:nvSpPr>
          <p:cNvPr id="11267" name="TextBox 2"/>
          <p:cNvSpPr txBox="1">
            <a:spLocks noChangeArrowheads="1"/>
          </p:cNvSpPr>
          <p:nvPr/>
        </p:nvSpPr>
        <p:spPr bwMode="auto">
          <a:xfrm>
            <a:off x="282575" y="3676650"/>
            <a:ext cx="39544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zh-TW" altLang="en-US" sz="1800" dirty="0">
                <a:latin typeface="Century Gothic" panose="020B0502020202020204" pitchFamily="34" charset="0"/>
                <a:ea typeface="標楷體" panose="03000509000000000000" pitchFamily="65" charset="-120"/>
              </a:rPr>
              <a:t>學著</a:t>
            </a:r>
            <a:r>
              <a:rPr lang="zh-TW" altLang="en-US" b="1" dirty="0">
                <a:solidFill>
                  <a:srgbClr val="800000"/>
                </a:solidFill>
                <a:latin typeface="Century Gothic" panose="020B0502020202020204" pitchFamily="34" charset="0"/>
                <a:ea typeface="標楷體" panose="03000509000000000000" pitchFamily="65" charset="-120"/>
              </a:rPr>
              <a:t>問</a:t>
            </a:r>
            <a:r>
              <a:rPr lang="zh-TW" altLang="en-US" sz="1800" dirty="0">
                <a:latin typeface="Century Gothic" panose="020B0502020202020204" pitchFamily="34" charset="0"/>
                <a:ea typeface="標楷體" panose="03000509000000000000" pitchFamily="65" charset="-120"/>
              </a:rPr>
              <a:t>、學著</a:t>
            </a:r>
            <a:r>
              <a:rPr lang="zh-TW" altLang="en-US" b="1" dirty="0">
                <a:solidFill>
                  <a:srgbClr val="800000"/>
                </a:solidFill>
                <a:latin typeface="Century Gothic" panose="020B0502020202020204" pitchFamily="34" charset="0"/>
                <a:ea typeface="標楷體" panose="03000509000000000000" pitchFamily="65" charset="-120"/>
              </a:rPr>
              <a:t>思</a:t>
            </a:r>
            <a:r>
              <a:rPr lang="zh-TW" altLang="en-US" sz="1800" dirty="0">
                <a:latin typeface="Century Gothic" panose="020B0502020202020204" pitchFamily="34" charset="0"/>
                <a:ea typeface="標楷體" panose="03000509000000000000" pitchFamily="65" charset="-120"/>
              </a:rPr>
              <a:t>、學著</a:t>
            </a:r>
            <a:r>
              <a:rPr lang="zh-TW" altLang="en-US" b="1" dirty="0">
                <a:solidFill>
                  <a:srgbClr val="800000"/>
                </a:solidFill>
                <a:latin typeface="Century Gothic" panose="020B0502020202020204" pitchFamily="34" charset="0"/>
                <a:ea typeface="標楷體" panose="03000509000000000000" pitchFamily="65" charset="-120"/>
              </a:rPr>
              <a:t>辯</a:t>
            </a:r>
            <a:r>
              <a:rPr lang="zh-TW" altLang="en-US" sz="1800" dirty="0">
                <a:latin typeface="Century Gothic" panose="020B0502020202020204" pitchFamily="34" charset="0"/>
                <a:ea typeface="標楷體" panose="03000509000000000000" pitchFamily="65" charset="-120"/>
              </a:rPr>
              <a:t>、學著</a:t>
            </a:r>
            <a:r>
              <a:rPr lang="zh-TW" altLang="en-US" b="1" dirty="0">
                <a:solidFill>
                  <a:srgbClr val="800000"/>
                </a:solidFill>
                <a:latin typeface="Century Gothic" panose="020B0502020202020204" pitchFamily="34" charset="0"/>
                <a:ea typeface="標楷體" panose="03000509000000000000" pitchFamily="65" charset="-120"/>
              </a:rPr>
              <a:t>行</a:t>
            </a:r>
          </a:p>
        </p:txBody>
      </p:sp>
      <p:sp>
        <p:nvSpPr>
          <p:cNvPr id="11268" name="Rectangle 1"/>
          <p:cNvSpPr>
            <a:spLocks noChangeArrowheads="1"/>
          </p:cNvSpPr>
          <p:nvPr/>
        </p:nvSpPr>
        <p:spPr bwMode="auto">
          <a:xfrm>
            <a:off x="5854700" y="5583238"/>
            <a:ext cx="2954338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zh-Hant" altLang="en-US" sz="1800" b="1" dirty="0">
                <a:latin typeface="Century Gothic" panose="020B0502020202020204" pitchFamily="34" charset="0"/>
                <a:ea typeface="標楷體" panose="03000509000000000000" pitchFamily="65" charset="-120"/>
              </a:rPr>
              <a:t>吾生也有涯，而知也無涯。</a:t>
            </a:r>
            <a:endParaRPr lang="en-US" altLang="zh-Hant" sz="1800" b="1" dirty="0">
              <a:latin typeface="Century Gothic" panose="020B0502020202020204" pitchFamily="34" charset="0"/>
              <a:ea typeface="標楷體" panose="03000509000000000000" pitchFamily="65" charset="-120"/>
            </a:endParaRPr>
          </a:p>
          <a:p>
            <a:pPr eaLnBrk="1" hangingPunct="1"/>
            <a:r>
              <a:rPr lang="zh-Hant" altLang="en-US" sz="1800" b="1" dirty="0">
                <a:latin typeface="Century Gothic" panose="020B0502020202020204" pitchFamily="34" charset="0"/>
                <a:ea typeface="標楷體" panose="03000509000000000000" pitchFamily="65" charset="-120"/>
              </a:rPr>
              <a:t>以有涯隨無涯，殆已！</a:t>
            </a:r>
            <a:endParaRPr lang="en-US" altLang="zh-Hant" sz="1800" b="1" dirty="0">
              <a:latin typeface="Century Gothic" panose="020B0502020202020204" pitchFamily="34" charset="0"/>
              <a:ea typeface="標楷體" panose="03000509000000000000" pitchFamily="65" charset="-120"/>
            </a:endParaRPr>
          </a:p>
          <a:p>
            <a:pPr eaLnBrk="1" hangingPunct="1"/>
            <a:r>
              <a:rPr lang="zh-Hant" altLang="en-US" sz="1800" b="1" dirty="0">
                <a:latin typeface="Century Gothic" panose="020B0502020202020204" pitchFamily="34" charset="0"/>
                <a:ea typeface="標楷體" panose="03000509000000000000" pitchFamily="65" charset="-120"/>
              </a:rPr>
              <a:t>已而為知者，殆而已矣！</a:t>
            </a:r>
            <a:endParaRPr lang="zh-TW" altLang="en-US" sz="1800" b="1" dirty="0">
              <a:latin typeface="Century Gothic" panose="020B0502020202020204" pitchFamily="34" charset="0"/>
              <a:ea typeface="標楷體" panose="03000509000000000000" pitchFamily="65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Why?</a:t>
            </a:r>
            <a:br>
              <a:rPr lang="en-US" dirty="0" smtClean="0"/>
            </a:br>
            <a:r>
              <a:rPr lang="en-US" dirty="0" smtClean="0"/>
              <a:t>-</a:t>
            </a:r>
            <a:r>
              <a:rPr lang="zh-TW" altLang="en-US" dirty="0" smtClean="0"/>
              <a:t>學習動力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20000"/>
              </a:lnSpc>
            </a:pPr>
            <a:r>
              <a:rPr lang="zh-Hant" altLang="en-US" dirty="0"/>
              <a:t>「一個好的工程師學寫程式並不是為了賺錢或是贏得大家的關注，只因為這真的很有趣！</a:t>
            </a:r>
            <a:r>
              <a:rPr lang="zh-Hant" altLang="en-US" dirty="0" smtClean="0"/>
              <a:t>」</a:t>
            </a:r>
            <a:endParaRPr lang="en-US" altLang="zh-Hant" dirty="0" smtClean="0"/>
          </a:p>
          <a:p>
            <a:pPr marL="360362" lvl="1" indent="0" algn="r">
              <a:lnSpc>
                <a:spcPct val="120000"/>
              </a:lnSpc>
              <a:buNone/>
            </a:pPr>
            <a:r>
              <a:rPr lang="en-US" altLang="zh-Hant" dirty="0" smtClean="0"/>
              <a:t>– </a:t>
            </a:r>
            <a:r>
              <a:rPr lang="en-US" altLang="zh-Hant" dirty="0"/>
              <a:t>Linus Torvalds </a:t>
            </a:r>
            <a:r>
              <a:rPr lang="zh-Hant" altLang="en-US" dirty="0"/>
              <a:t>（</a:t>
            </a:r>
            <a:r>
              <a:rPr lang="en-US" altLang="zh-Hant" dirty="0"/>
              <a:t>Linux </a:t>
            </a:r>
            <a:r>
              <a:rPr lang="zh-Hant" altLang="en-US" dirty="0"/>
              <a:t>的創辦人</a:t>
            </a:r>
            <a:r>
              <a:rPr lang="zh-Hant" altLang="en-US" dirty="0" smtClean="0"/>
              <a:t>）</a:t>
            </a:r>
            <a:endParaRPr lang="en-US" altLang="zh-Hant" dirty="0" smtClean="0"/>
          </a:p>
          <a:p>
            <a:pPr>
              <a:lnSpc>
                <a:spcPct val="120000"/>
              </a:lnSpc>
            </a:pPr>
            <a:r>
              <a:rPr lang="zh-TW" altLang="en-US" dirty="0" smtClean="0"/>
              <a:t>我不是！所以希望透過學習、投入並創造價值</a:t>
            </a:r>
            <a:r>
              <a:rPr lang="en-US" altLang="zh-TW" dirty="0" smtClean="0"/>
              <a:t>-$$$$$.</a:t>
            </a:r>
            <a:endParaRPr lang="zh-Hant" alt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0"/>
          </p:nvPr>
        </p:nvPicPr>
        <p:blipFill>
          <a:blip r:embed="rId2"/>
          <a:srcRect t="1632" b="163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543353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architecture</a:t>
            </a:r>
            <a:endParaRPr lang="zh-TW" altLang="en-US" dirty="0"/>
          </a:p>
        </p:txBody>
      </p:sp>
      <p:sp>
        <p:nvSpPr>
          <p:cNvPr id="7" name="內容版面配置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0429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投影片編號版面配置區 1"/>
          <p:cNvSpPr>
            <a:spLocks noGrp="1"/>
          </p:cNvSpPr>
          <p:nvPr>
            <p:ph type="sldNum" sz="quarter" idx="4294967295"/>
          </p:nvPr>
        </p:nvSpPr>
        <p:spPr bwMode="auto">
          <a:xfrm>
            <a:off x="457200" y="63563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fld id="{F6215A91-FE16-49CB-9FBF-21366F91F944}" type="slidenum">
              <a:rPr lang="en-US" altLang="zh-TW" sz="1100">
                <a:solidFill>
                  <a:srgbClr val="898989"/>
                </a:solidFill>
                <a:ea typeface="微軟正黑體" pitchFamily="34" charset="-120"/>
              </a:rPr>
              <a:pPr eaLnBrk="1" hangingPunct="1"/>
              <a:t>4</a:t>
            </a:fld>
            <a:endParaRPr lang="en-US" altLang="zh-TW" sz="1100">
              <a:solidFill>
                <a:srgbClr val="898989"/>
              </a:solidFill>
              <a:ea typeface="微軟正黑體" pitchFamily="34" charset="-12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72419" name="Ink 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692548" y="2604319"/>
              <a:ext cx="5040312" cy="1328737"/>
            </p14:xfrm>
          </p:contentPart>
        </mc:Choice>
        <mc:Fallback xmlns="">
          <p:pic>
            <p:nvPicPr>
              <p:cNvPr id="572419" name="Ink 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73467" y="2585239"/>
                <a:ext cx="5078474" cy="136689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72420" name="Ink 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961460" y="2105844"/>
              <a:ext cx="850900" cy="1693862"/>
            </p14:xfrm>
          </p:contentPart>
        </mc:Choice>
        <mc:Fallback xmlns="">
          <p:pic>
            <p:nvPicPr>
              <p:cNvPr id="572420" name="Ink 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942383" y="2086763"/>
                <a:ext cx="889054" cy="17320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572421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692548" y="2604319"/>
              <a:ext cx="5040312" cy="1328737"/>
            </p14:xfrm>
          </p:contentPart>
        </mc:Choice>
        <mc:Fallback xmlns="">
          <p:pic>
            <p:nvPicPr>
              <p:cNvPr id="572421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673467" y="2585239"/>
                <a:ext cx="5078474" cy="136689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572422" name="Ink 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961460" y="2105844"/>
              <a:ext cx="850900" cy="1693862"/>
            </p14:xfrm>
          </p:contentPart>
        </mc:Choice>
        <mc:Fallback xmlns="">
          <p:pic>
            <p:nvPicPr>
              <p:cNvPr id="572422" name="Ink 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942383" y="2086763"/>
                <a:ext cx="889054" cy="1732023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revision history</a:t>
            </a:r>
            <a:endParaRPr lang="zh-TW" altLang="en-US" smtClean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5914983"/>
              </p:ext>
            </p:extLst>
          </p:nvPr>
        </p:nvGraphicFramePr>
        <p:xfrm>
          <a:off x="457200" y="1268413"/>
          <a:ext cx="8002588" cy="2228850"/>
        </p:xfrm>
        <a:graphic>
          <a:graphicData uri="http://schemas.openxmlformats.org/drawingml/2006/table">
            <a:tbl>
              <a:tblPr/>
              <a:tblGrid>
                <a:gridCol w="1031875"/>
                <a:gridCol w="1462088"/>
                <a:gridCol w="958850"/>
                <a:gridCol w="4549775"/>
              </a:tblGrid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ts val="2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ts val="600"/>
                        </a:spcBef>
                        <a:buClr>
                          <a:srgbClr val="B870B8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ts val="600"/>
                        </a:spcBef>
                        <a:buClr>
                          <a:srgbClr val="B870B8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entury Gothic" pitchFamily="34" charset="0"/>
                          <a:ea typeface="微軟正黑體" pitchFamily="34" charset="-120"/>
                        </a:rPr>
                        <a:t>version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entury Gothic" pitchFamily="34" charset="0"/>
                        <a:ea typeface="微軟正黑體" pitchFamily="34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2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ts val="600"/>
                        </a:spcBef>
                        <a:buClr>
                          <a:srgbClr val="B870B8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ts val="600"/>
                        </a:spcBef>
                        <a:buClr>
                          <a:srgbClr val="B870B8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entury Gothic" pitchFamily="34" charset="0"/>
                          <a:ea typeface="微軟正黑體" pitchFamily="34" charset="-120"/>
                        </a:rPr>
                        <a:t>date</a:t>
                      </a:r>
                      <a:endParaRPr kumimoji="0" lang="zh-TW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entury Gothic" pitchFamily="34" charset="0"/>
                        <a:ea typeface="微軟正黑體" pitchFamily="34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2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ts val="600"/>
                        </a:spcBef>
                        <a:buClr>
                          <a:srgbClr val="B870B8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ts val="600"/>
                        </a:spcBef>
                        <a:buClr>
                          <a:srgbClr val="B870B8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entury Gothic" pitchFamily="34" charset="0"/>
                          <a:ea typeface="微軟正黑體" pitchFamily="34" charset="-120"/>
                        </a:rPr>
                        <a:t>author</a:t>
                      </a:r>
                      <a:endParaRPr kumimoji="0" lang="zh-TW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entury Gothic" pitchFamily="34" charset="0"/>
                        <a:ea typeface="微軟正黑體" pitchFamily="34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2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ts val="600"/>
                        </a:spcBef>
                        <a:buClr>
                          <a:srgbClr val="B870B8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ts val="600"/>
                        </a:spcBef>
                        <a:buClr>
                          <a:srgbClr val="B870B8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entury Gothic" pitchFamily="34" charset="0"/>
                          <a:ea typeface="微軟正黑體" pitchFamily="34" charset="-120"/>
                        </a:rPr>
                        <a:t>description</a:t>
                      </a:r>
                      <a:endParaRPr kumimoji="0" lang="zh-TW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entury Gothic" pitchFamily="34" charset="0"/>
                        <a:ea typeface="微軟正黑體" pitchFamily="34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ts val="2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ts val="600"/>
                        </a:spcBef>
                        <a:buClr>
                          <a:srgbClr val="B870B8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ts val="600"/>
                        </a:spcBef>
                        <a:buClr>
                          <a:srgbClr val="B870B8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  <a:ea typeface="微軟正黑體" pitchFamily="34" charset="-120"/>
                        </a:rPr>
                        <a:t>1.0</a:t>
                      </a: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entury Gothic" pitchFamily="34" charset="0"/>
                        <a:ea typeface="微軟正黑體" pitchFamily="34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CDD3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2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ts val="600"/>
                        </a:spcBef>
                        <a:buClr>
                          <a:srgbClr val="B870B8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ts val="600"/>
                        </a:spcBef>
                        <a:buClr>
                          <a:srgbClr val="B870B8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  <a:ea typeface="微軟正黑體" pitchFamily="34" charset="-120"/>
                        </a:rPr>
                        <a:t>2014//</a:t>
                      </a: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entury Gothic" pitchFamily="34" charset="0"/>
                        <a:ea typeface="微軟正黑體" pitchFamily="34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CDD3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2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ts val="600"/>
                        </a:spcBef>
                        <a:buClr>
                          <a:srgbClr val="B870B8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ts val="600"/>
                        </a:spcBef>
                        <a:buClr>
                          <a:srgbClr val="B870B8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  <a:ea typeface="微軟正黑體" pitchFamily="34" charset="-120"/>
                        </a:rPr>
                        <a:t>sky</a:t>
                      </a: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entury Gothic" pitchFamily="34" charset="0"/>
                        <a:ea typeface="微軟正黑體" pitchFamily="34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CDD3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2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ts val="600"/>
                        </a:spcBef>
                        <a:buClr>
                          <a:srgbClr val="B870B8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ts val="600"/>
                        </a:spcBef>
                        <a:buClr>
                          <a:srgbClr val="B870B8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entury Gothic" pitchFamily="34" charset="0"/>
                        <a:ea typeface="微軟正黑體" pitchFamily="34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CDD3"/>
                    </a:solidFill>
                  </a:tcPr>
                </a:tc>
              </a:tr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ts val="2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ts val="600"/>
                        </a:spcBef>
                        <a:buClr>
                          <a:srgbClr val="B870B8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ts val="600"/>
                        </a:spcBef>
                        <a:buClr>
                          <a:srgbClr val="B870B8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entury Gothic" pitchFamily="34" charset="0"/>
                        <a:ea typeface="微軟正黑體" pitchFamily="34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8E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2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ts val="600"/>
                        </a:spcBef>
                        <a:buClr>
                          <a:srgbClr val="B870B8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ts val="600"/>
                        </a:spcBef>
                        <a:buClr>
                          <a:srgbClr val="B870B8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entury Gothic" pitchFamily="34" charset="0"/>
                        <a:ea typeface="微軟正黑體" pitchFamily="34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8E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2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ts val="600"/>
                        </a:spcBef>
                        <a:buClr>
                          <a:srgbClr val="B870B8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ts val="600"/>
                        </a:spcBef>
                        <a:buClr>
                          <a:srgbClr val="B870B8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entury Gothic" pitchFamily="34" charset="0"/>
                        <a:ea typeface="微軟正黑體" pitchFamily="34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8E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2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ts val="600"/>
                        </a:spcBef>
                        <a:buClr>
                          <a:srgbClr val="B870B8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ts val="600"/>
                        </a:spcBef>
                        <a:buClr>
                          <a:srgbClr val="B870B8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entury Gothic" pitchFamily="34" charset="0"/>
                        <a:ea typeface="微軟正黑體" pitchFamily="34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8EA"/>
                    </a:solidFill>
                  </a:tcPr>
                </a:tc>
              </a:tr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ts val="2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ts val="600"/>
                        </a:spcBef>
                        <a:buClr>
                          <a:srgbClr val="B870B8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ts val="600"/>
                        </a:spcBef>
                        <a:buClr>
                          <a:srgbClr val="B870B8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entury Gothic" pitchFamily="34" charset="0"/>
                        <a:ea typeface="微軟正黑體" pitchFamily="34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CDD3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2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ts val="600"/>
                        </a:spcBef>
                        <a:buClr>
                          <a:srgbClr val="B870B8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ts val="600"/>
                        </a:spcBef>
                        <a:buClr>
                          <a:srgbClr val="B870B8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entury Gothic" pitchFamily="34" charset="0"/>
                        <a:ea typeface="微軟正黑體" pitchFamily="34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CDD3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2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ts val="600"/>
                        </a:spcBef>
                        <a:buClr>
                          <a:srgbClr val="B870B8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ts val="600"/>
                        </a:spcBef>
                        <a:buClr>
                          <a:srgbClr val="B870B8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entury Gothic" pitchFamily="34" charset="0"/>
                        <a:ea typeface="微軟正黑體" pitchFamily="34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CDD3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2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ts val="600"/>
                        </a:spcBef>
                        <a:buClr>
                          <a:srgbClr val="B870B8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ts val="600"/>
                        </a:spcBef>
                        <a:buClr>
                          <a:srgbClr val="B870B8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entury Gothic" pitchFamily="34" charset="0"/>
                        <a:ea typeface="微軟正黑體" pitchFamily="34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CDD3"/>
                    </a:solidFill>
                  </a:tcPr>
                </a:tc>
              </a:tr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ts val="2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ts val="600"/>
                        </a:spcBef>
                        <a:buClr>
                          <a:srgbClr val="B870B8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ts val="600"/>
                        </a:spcBef>
                        <a:buClr>
                          <a:srgbClr val="B870B8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entury Gothic" pitchFamily="34" charset="0"/>
                        <a:ea typeface="微軟正黑體" pitchFamily="34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8E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2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ts val="600"/>
                        </a:spcBef>
                        <a:buClr>
                          <a:srgbClr val="B870B8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ts val="600"/>
                        </a:spcBef>
                        <a:buClr>
                          <a:srgbClr val="B870B8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entury Gothic" pitchFamily="34" charset="0"/>
                        <a:ea typeface="微軟正黑體" pitchFamily="34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8E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2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ts val="600"/>
                        </a:spcBef>
                        <a:buClr>
                          <a:srgbClr val="B870B8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ts val="600"/>
                        </a:spcBef>
                        <a:buClr>
                          <a:srgbClr val="B870B8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entury Gothic" pitchFamily="34" charset="0"/>
                        <a:ea typeface="微軟正黑體" pitchFamily="34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8E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2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ts val="600"/>
                        </a:spcBef>
                        <a:buClr>
                          <a:srgbClr val="B870B8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ts val="600"/>
                        </a:spcBef>
                        <a:buClr>
                          <a:srgbClr val="B870B8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entury Gothic" pitchFamily="34" charset="0"/>
                        <a:ea typeface="微軟正黑體" pitchFamily="34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8EA"/>
                    </a:solidFill>
                  </a:tcPr>
                </a:tc>
              </a:tr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ts val="2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ts val="600"/>
                        </a:spcBef>
                        <a:buClr>
                          <a:srgbClr val="B870B8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ts val="600"/>
                        </a:spcBef>
                        <a:buClr>
                          <a:srgbClr val="B870B8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entury Gothic" pitchFamily="34" charset="0"/>
                        <a:ea typeface="微軟正黑體" pitchFamily="34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CDD3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2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ts val="600"/>
                        </a:spcBef>
                        <a:buClr>
                          <a:srgbClr val="B870B8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ts val="600"/>
                        </a:spcBef>
                        <a:buClr>
                          <a:srgbClr val="B870B8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entury Gothic" pitchFamily="34" charset="0"/>
                        <a:ea typeface="微軟正黑體" pitchFamily="34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CDD3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2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ts val="600"/>
                        </a:spcBef>
                        <a:buClr>
                          <a:srgbClr val="B870B8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ts val="600"/>
                        </a:spcBef>
                        <a:buClr>
                          <a:srgbClr val="B870B8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entury Gothic" pitchFamily="34" charset="0"/>
                        <a:ea typeface="微軟正黑體" pitchFamily="34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CDD3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2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ts val="600"/>
                        </a:spcBef>
                        <a:buClr>
                          <a:srgbClr val="B870B8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ts val="600"/>
                        </a:spcBef>
                        <a:buClr>
                          <a:srgbClr val="B870B8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1600">
                          <a:solidFill>
                            <a:srgbClr val="595959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entury Gothic" pitchFamily="34" charset="0"/>
                        <a:ea typeface="微軟正黑體" pitchFamily="34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CDD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投影片編號版面配置區 4"/>
          <p:cNvSpPr>
            <a:spLocks noGrp="1"/>
          </p:cNvSpPr>
          <p:nvPr>
            <p:ph type="sldNum" sz="quarter" idx="4294967295"/>
          </p:nvPr>
        </p:nvSpPr>
        <p:spPr>
          <a:xfrm>
            <a:off x="7339013" y="6526213"/>
            <a:ext cx="1751012" cy="331787"/>
          </a:xfrm>
          <a:prstGeom prst="rect">
            <a:avLst/>
          </a:prstGeom>
        </p:spPr>
        <p:txBody>
          <a:bodyPr/>
          <a:lstStyle/>
          <a:p>
            <a:fld id="{2083473D-6E70-405D-9B67-5274B717AA3D}" type="slidenum">
              <a:rPr lang="en-US" altLang="zh-TW"/>
              <a:pPr/>
              <a:t>6</a:t>
            </a:fld>
            <a:endParaRPr lang="en-US" altLang="zh-TW"/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5867400" cy="847725"/>
          </a:xfrm>
        </p:spPr>
        <p:txBody>
          <a:bodyPr/>
          <a:lstStyle/>
          <a:p>
            <a:r>
              <a:rPr lang="en-US" altLang="zh-TW"/>
              <a:t>Where you want to Go???</a:t>
            </a:r>
            <a:endParaRPr lang="en-US" altLang="zh-TW" sz="3200"/>
          </a:p>
        </p:txBody>
      </p:sp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8199438" y="6042025"/>
            <a:ext cx="868362" cy="284163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1200" b="1">
                <a:solidFill>
                  <a:schemeClr val="bg1"/>
                </a:solidFill>
                <a:ea typeface="標楷體" pitchFamily="65" charset="-120"/>
              </a:rPr>
              <a:t>2007.8.19</a:t>
            </a:r>
          </a:p>
        </p:txBody>
      </p:sp>
      <p:grpSp>
        <p:nvGrpSpPr>
          <p:cNvPr id="11296" name="Group 32"/>
          <p:cNvGrpSpPr>
            <a:grpSpLocks/>
          </p:cNvGrpSpPr>
          <p:nvPr/>
        </p:nvGrpSpPr>
        <p:grpSpPr bwMode="auto">
          <a:xfrm>
            <a:off x="914400" y="3214688"/>
            <a:ext cx="4419600" cy="3338512"/>
            <a:chOff x="576" y="2025"/>
            <a:chExt cx="2784" cy="2103"/>
          </a:xfrm>
        </p:grpSpPr>
        <p:grpSp>
          <p:nvGrpSpPr>
            <p:cNvPr id="11277" name="Group 13"/>
            <p:cNvGrpSpPr>
              <a:grpSpLocks/>
            </p:cNvGrpSpPr>
            <p:nvPr/>
          </p:nvGrpSpPr>
          <p:grpSpPr bwMode="auto">
            <a:xfrm>
              <a:off x="1280" y="2025"/>
              <a:ext cx="2080" cy="2031"/>
              <a:chOff x="1280" y="2025"/>
              <a:chExt cx="2080" cy="2031"/>
            </a:xfrm>
          </p:grpSpPr>
          <p:sp>
            <p:nvSpPr>
              <p:cNvPr id="11271" name="Oval 7"/>
              <p:cNvSpPr>
                <a:spLocks noChangeArrowheads="1"/>
              </p:cNvSpPr>
              <p:nvPr/>
            </p:nvSpPr>
            <p:spPr bwMode="auto">
              <a:xfrm>
                <a:off x="1280" y="2025"/>
                <a:ext cx="2080" cy="2031"/>
              </a:xfrm>
              <a:prstGeom prst="ellipse">
                <a:avLst/>
              </a:prstGeom>
              <a:solidFill>
                <a:srgbClr val="CC6600">
                  <a:alpha val="50000"/>
                </a:srgbClr>
              </a:solidFill>
              <a:ln w="28575" algn="ctr">
                <a:solidFill>
                  <a:srgbClr val="33996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1275" name="Text Box 11"/>
              <p:cNvSpPr txBox="1">
                <a:spLocks noChangeArrowheads="1"/>
              </p:cNvSpPr>
              <p:nvPr/>
            </p:nvSpPr>
            <p:spPr bwMode="auto">
              <a:xfrm>
                <a:off x="1344" y="2736"/>
                <a:ext cx="1498" cy="86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66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/>
                <a:r>
                  <a:rPr lang="zh-TW" altLang="en-US" sz="2400" b="1">
                    <a:latin typeface="Georgia" pitchFamily="18" charset="0"/>
                    <a:ea typeface="標楷體" pitchFamily="65" charset="-120"/>
                  </a:rPr>
                  <a:t>熱情</a:t>
                </a:r>
              </a:p>
              <a:p>
                <a:r>
                  <a:rPr lang="zh-TW" altLang="en-US" sz="2000">
                    <a:latin typeface="Georgia" pitchFamily="18" charset="0"/>
                    <a:ea typeface="標楷體" pitchFamily="65" charset="-120"/>
                  </a:rPr>
                  <a:t>當你每天早上起來都想要開始工作，那就對了。</a:t>
                </a:r>
              </a:p>
            </p:txBody>
          </p:sp>
        </p:grpSp>
        <p:pic>
          <p:nvPicPr>
            <p:cNvPr id="11283" name="Picture 19" descr="j0290840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6" y="3312"/>
              <a:ext cx="798" cy="8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1295" name="Group 31"/>
          <p:cNvGrpSpPr>
            <a:grpSpLocks/>
          </p:cNvGrpSpPr>
          <p:nvPr/>
        </p:nvGrpSpPr>
        <p:grpSpPr bwMode="auto">
          <a:xfrm>
            <a:off x="2997200" y="1524000"/>
            <a:ext cx="4546600" cy="3224213"/>
            <a:chOff x="1888" y="960"/>
            <a:chExt cx="2864" cy="2031"/>
          </a:xfrm>
        </p:grpSpPr>
        <p:grpSp>
          <p:nvGrpSpPr>
            <p:cNvPr id="11279" name="Group 15"/>
            <p:cNvGrpSpPr>
              <a:grpSpLocks/>
            </p:cNvGrpSpPr>
            <p:nvPr/>
          </p:nvGrpSpPr>
          <p:grpSpPr bwMode="auto">
            <a:xfrm>
              <a:off x="1888" y="960"/>
              <a:ext cx="2081" cy="2031"/>
              <a:chOff x="1888" y="960"/>
              <a:chExt cx="2081" cy="2031"/>
            </a:xfrm>
          </p:grpSpPr>
          <p:sp>
            <p:nvSpPr>
              <p:cNvPr id="11272" name="Oval 8"/>
              <p:cNvSpPr>
                <a:spLocks noChangeArrowheads="1"/>
              </p:cNvSpPr>
              <p:nvPr/>
            </p:nvSpPr>
            <p:spPr bwMode="auto">
              <a:xfrm>
                <a:off x="1888" y="960"/>
                <a:ext cx="2081" cy="2031"/>
              </a:xfrm>
              <a:prstGeom prst="ellipse">
                <a:avLst/>
              </a:prstGeom>
              <a:solidFill>
                <a:srgbClr val="B88888">
                  <a:alpha val="50000"/>
                </a:srgbClr>
              </a:solidFill>
              <a:ln w="28575" algn="ctr">
                <a:solidFill>
                  <a:srgbClr val="B06A6A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1274" name="Text Box 10"/>
              <p:cNvSpPr txBox="1">
                <a:spLocks noChangeArrowheads="1"/>
              </p:cNvSpPr>
              <p:nvPr/>
            </p:nvSpPr>
            <p:spPr bwMode="auto">
              <a:xfrm>
                <a:off x="2208" y="1152"/>
                <a:ext cx="1498" cy="86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/>
                <a:r>
                  <a:rPr lang="zh-TW" altLang="en-US" sz="2400" b="1">
                    <a:latin typeface="Georgia" pitchFamily="18" charset="0"/>
                    <a:ea typeface="標楷體" pitchFamily="65" charset="-120"/>
                  </a:rPr>
                  <a:t>天分</a:t>
                </a:r>
              </a:p>
              <a:p>
                <a:r>
                  <a:rPr lang="zh-TW" altLang="en-US" sz="2000">
                    <a:latin typeface="Georgia" pitchFamily="18" charset="0"/>
                    <a:ea typeface="標楷體" pitchFamily="65" charset="-120"/>
                  </a:rPr>
                  <a:t>對你自己說</a:t>
                </a:r>
                <a:r>
                  <a:rPr lang="en-US" altLang="zh-TW" sz="2000">
                    <a:latin typeface="Georgia" pitchFamily="18" charset="0"/>
                    <a:ea typeface="標楷體" pitchFamily="65" charset="-120"/>
                  </a:rPr>
                  <a:t>:</a:t>
                </a:r>
                <a:r>
                  <a:rPr lang="zh-TW" altLang="en-US" sz="2000">
                    <a:latin typeface="Georgia" pitchFamily="18" charset="0"/>
                    <a:ea typeface="標楷體" pitchFamily="65" charset="-120"/>
                  </a:rPr>
                  <a:t>我真是天生吃這行飯的，那就對了。</a:t>
                </a:r>
              </a:p>
            </p:txBody>
          </p:sp>
        </p:grpSp>
        <p:pic>
          <p:nvPicPr>
            <p:cNvPr id="11284" name="Picture 20" descr="j0090654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31" y="1008"/>
              <a:ext cx="921" cy="7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1289" name="Group 25"/>
          <p:cNvGrpSpPr>
            <a:grpSpLocks/>
          </p:cNvGrpSpPr>
          <p:nvPr/>
        </p:nvGrpSpPr>
        <p:grpSpPr bwMode="auto">
          <a:xfrm>
            <a:off x="0" y="1295400"/>
            <a:ext cx="2238375" cy="4060825"/>
            <a:chOff x="3992" y="1248"/>
            <a:chExt cx="1440" cy="2600"/>
          </a:xfrm>
        </p:grpSpPr>
        <p:graphicFrame>
          <p:nvGraphicFramePr>
            <p:cNvPr id="11290" name="Object 26">
              <a:hlinkClick r:id="" action="ppaction://ole?verb=0"/>
            </p:cNvPr>
            <p:cNvGraphicFramePr>
              <a:graphicFrameLocks/>
            </p:cNvGraphicFramePr>
            <p:nvPr/>
          </p:nvGraphicFramePr>
          <p:xfrm>
            <a:off x="3992" y="1248"/>
            <a:ext cx="1440" cy="2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2" name="Clip" r:id="rId6" imgW="2286000" imgH="4125600" progId="MS_ClipArt_Gallery.2">
                    <p:embed/>
                  </p:oleObj>
                </mc:Choice>
                <mc:Fallback>
                  <p:oleObj name="Clip" r:id="rId6" imgW="2286000" imgH="4125600" progId="MS_ClipArt_Gallery.2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92" y="1248"/>
                          <a:ext cx="1440" cy="26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291" name="Rectangle 27"/>
            <p:cNvSpPr>
              <a:spLocks noChangeArrowheads="1"/>
            </p:cNvSpPr>
            <p:nvPr/>
          </p:nvSpPr>
          <p:spPr bwMode="auto">
            <a:xfrm rot="21360000">
              <a:off x="4369" y="1614"/>
              <a:ext cx="70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kumimoji="0" lang="en-US" altLang="zh-TW" b="1">
                  <a:solidFill>
                    <a:srgbClr val="000000"/>
                  </a:solidFill>
                  <a:latin typeface="Times New Roman" pitchFamily="18" charset="0"/>
                </a:rPr>
                <a:t>Architect</a:t>
              </a:r>
            </a:p>
          </p:txBody>
        </p:sp>
        <p:sp>
          <p:nvSpPr>
            <p:cNvPr id="11292" name="Rectangle 28"/>
            <p:cNvSpPr>
              <a:spLocks noChangeArrowheads="1"/>
            </p:cNvSpPr>
            <p:nvPr/>
          </p:nvSpPr>
          <p:spPr bwMode="auto">
            <a:xfrm rot="600000">
              <a:off x="4037" y="1345"/>
              <a:ext cx="811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kumimoji="0" lang="en-US" altLang="zh-TW" b="1">
                  <a:solidFill>
                    <a:schemeClr val="accent2"/>
                  </a:solidFill>
                  <a:latin typeface="Times New Roman" pitchFamily="18" charset="0"/>
                </a:rPr>
                <a:t>Consultant</a:t>
              </a:r>
            </a:p>
          </p:txBody>
        </p:sp>
        <p:sp>
          <p:nvSpPr>
            <p:cNvPr id="11293" name="Rectangle 29"/>
            <p:cNvSpPr>
              <a:spLocks noChangeArrowheads="1"/>
            </p:cNvSpPr>
            <p:nvPr/>
          </p:nvSpPr>
          <p:spPr bwMode="auto">
            <a:xfrm rot="420000">
              <a:off x="4322" y="2198"/>
              <a:ext cx="68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kumimoji="0" lang="en-US" altLang="zh-TW" b="1">
                  <a:solidFill>
                    <a:srgbClr val="000000"/>
                  </a:solidFill>
                  <a:latin typeface="Times New Roman" pitchFamily="18" charset="0"/>
                </a:rPr>
                <a:t>Manager</a:t>
              </a:r>
            </a:p>
          </p:txBody>
        </p:sp>
      </p:grpSp>
      <p:grpSp>
        <p:nvGrpSpPr>
          <p:cNvPr id="11298" name="Group 34"/>
          <p:cNvGrpSpPr>
            <a:grpSpLocks/>
          </p:cNvGrpSpPr>
          <p:nvPr/>
        </p:nvGrpSpPr>
        <p:grpSpPr bwMode="auto">
          <a:xfrm>
            <a:off x="3962400" y="3214688"/>
            <a:ext cx="4267200" cy="3238500"/>
            <a:chOff x="2496" y="2025"/>
            <a:chExt cx="2688" cy="2040"/>
          </a:xfrm>
        </p:grpSpPr>
        <p:grpSp>
          <p:nvGrpSpPr>
            <p:cNvPr id="11297" name="Group 33"/>
            <p:cNvGrpSpPr>
              <a:grpSpLocks/>
            </p:cNvGrpSpPr>
            <p:nvPr/>
          </p:nvGrpSpPr>
          <p:grpSpPr bwMode="auto">
            <a:xfrm>
              <a:off x="2496" y="2025"/>
              <a:ext cx="2688" cy="2040"/>
              <a:chOff x="2496" y="2025"/>
              <a:chExt cx="2688" cy="2040"/>
            </a:xfrm>
          </p:grpSpPr>
          <p:grpSp>
            <p:nvGrpSpPr>
              <p:cNvPr id="11278" name="Group 14"/>
              <p:cNvGrpSpPr>
                <a:grpSpLocks/>
              </p:cNvGrpSpPr>
              <p:nvPr/>
            </p:nvGrpSpPr>
            <p:grpSpPr bwMode="auto">
              <a:xfrm>
                <a:off x="2496" y="2025"/>
                <a:ext cx="2160" cy="2031"/>
                <a:chOff x="2496" y="2025"/>
                <a:chExt cx="2160" cy="2031"/>
              </a:xfrm>
            </p:grpSpPr>
            <p:sp>
              <p:nvSpPr>
                <p:cNvPr id="11270" name="Oval 6"/>
                <p:cNvSpPr>
                  <a:spLocks noChangeArrowheads="1"/>
                </p:cNvSpPr>
                <p:nvPr/>
              </p:nvSpPr>
              <p:spPr bwMode="auto">
                <a:xfrm>
                  <a:off x="2496" y="2025"/>
                  <a:ext cx="2080" cy="2031"/>
                </a:xfrm>
                <a:prstGeom prst="ellipse">
                  <a:avLst/>
                </a:prstGeom>
                <a:solidFill>
                  <a:srgbClr val="8888B8">
                    <a:alpha val="50000"/>
                  </a:srgbClr>
                </a:solidFill>
                <a:ln w="28575" algn="ctr">
                  <a:solidFill>
                    <a:srgbClr val="333399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11276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3158" y="2736"/>
                  <a:ext cx="1498" cy="86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/>
                  <a:r>
                    <a:rPr lang="zh-TW" altLang="en-US" sz="2400" b="1">
                      <a:latin typeface="Georgia" pitchFamily="18" charset="0"/>
                      <a:ea typeface="標楷體" pitchFamily="65" charset="-120"/>
                    </a:rPr>
                    <a:t>價值</a:t>
                  </a:r>
                </a:p>
                <a:p>
                  <a:r>
                    <a:rPr lang="zh-TW" altLang="en-US" sz="2000">
                      <a:latin typeface="Georgia" pitchFamily="18" charset="0"/>
                      <a:ea typeface="標楷體" pitchFamily="65" charset="-120"/>
                    </a:rPr>
                    <a:t>當你覺得</a:t>
                  </a:r>
                  <a:r>
                    <a:rPr lang="en-US" altLang="zh-TW" sz="2000">
                      <a:latin typeface="Georgia" pitchFamily="18" charset="0"/>
                      <a:ea typeface="標楷體" pitchFamily="65" charset="-120"/>
                    </a:rPr>
                    <a:t>:</a:t>
                  </a:r>
                  <a:r>
                    <a:rPr lang="zh-TW" altLang="en-US" sz="2000">
                      <a:latin typeface="Georgia" pitchFamily="18" charset="0"/>
                      <a:ea typeface="標楷體" pitchFamily="65" charset="-120"/>
                    </a:rPr>
                    <a:t>有人付錢請我做樣的事情，真棒</a:t>
                  </a:r>
                  <a:r>
                    <a:rPr lang="en-US" altLang="zh-TW" sz="2000">
                      <a:latin typeface="Georgia" pitchFamily="18" charset="0"/>
                      <a:ea typeface="標楷體" pitchFamily="65" charset="-120"/>
                    </a:rPr>
                    <a:t>!</a:t>
                  </a:r>
                  <a:r>
                    <a:rPr lang="zh-TW" altLang="en-US" sz="2000">
                      <a:latin typeface="Georgia" pitchFamily="18" charset="0"/>
                      <a:ea typeface="標楷體" pitchFamily="65" charset="-120"/>
                    </a:rPr>
                    <a:t>那就對了。</a:t>
                  </a:r>
                </a:p>
              </p:txBody>
            </p:sp>
          </p:grpSp>
          <p:graphicFrame>
            <p:nvGraphicFramePr>
              <p:cNvPr id="11286" name="Object 22"/>
              <p:cNvGraphicFramePr>
                <a:graphicFrameLocks noChangeAspect="1"/>
              </p:cNvGraphicFramePr>
              <p:nvPr/>
            </p:nvGraphicFramePr>
            <p:xfrm>
              <a:off x="4464" y="3264"/>
              <a:ext cx="720" cy="80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33" name="Clip" r:id="rId8" imgW="2409480" imgH="2295000" progId="MS_ClipArt_Gallery.5">
                      <p:embed/>
                    </p:oleObj>
                  </mc:Choice>
                  <mc:Fallback>
                    <p:oleObj name="Clip" r:id="rId8" imgW="2409480" imgH="2295000" progId="MS_ClipArt_Gallery.5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64" y="3264"/>
                            <a:ext cx="720" cy="80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1294" name="Rectangle 30"/>
            <p:cNvSpPr>
              <a:spLocks noChangeArrowheads="1"/>
            </p:cNvSpPr>
            <p:nvPr/>
          </p:nvSpPr>
          <p:spPr bwMode="auto">
            <a:xfrm>
              <a:off x="3120" y="3629"/>
              <a:ext cx="120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>
                  <a:latin typeface="Georgia" pitchFamily="18" charset="0"/>
                  <a:ea typeface="標楷體" pitchFamily="65" charset="-120"/>
                </a:rPr>
                <a:t>Why? </a:t>
              </a:r>
              <a:r>
                <a:rPr lang="zh-TW" altLang="en-US" sz="2000" b="1">
                  <a:solidFill>
                    <a:srgbClr val="F0000B"/>
                  </a:solidFill>
                  <a:latin typeface="Georgia" pitchFamily="18" charset="0"/>
                  <a:ea typeface="標楷體" pitchFamily="65" charset="-120"/>
                </a:rPr>
                <a:t>無可取代</a:t>
              </a:r>
            </a:p>
          </p:txBody>
        </p:sp>
      </p:grpSp>
      <p:sp>
        <p:nvSpPr>
          <p:cNvPr id="11308" name="Rectangle 44"/>
          <p:cNvSpPr>
            <a:spLocks noChangeArrowheads="1"/>
          </p:cNvSpPr>
          <p:nvPr/>
        </p:nvSpPr>
        <p:spPr bwMode="auto">
          <a:xfrm>
            <a:off x="1828800" y="1066800"/>
            <a:ext cx="1962150" cy="396875"/>
          </a:xfrm>
          <a:prstGeom prst="rect">
            <a:avLst/>
          </a:prstGeom>
          <a:solidFill>
            <a:srgbClr val="FFFFCC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TW" altLang="en-US" sz="2000">
                <a:solidFill>
                  <a:schemeClr val="accent2"/>
                </a:solidFill>
                <a:latin typeface="Georgia" pitchFamily="18" charset="0"/>
                <a:ea typeface="標楷體" pitchFamily="65" charset="-120"/>
              </a:rPr>
              <a:t>個人的刺蝟原則</a:t>
            </a:r>
          </a:p>
        </p:txBody>
      </p:sp>
      <p:sp>
        <p:nvSpPr>
          <p:cNvPr id="2" name="向下箭號 1"/>
          <p:cNvSpPr/>
          <p:nvPr/>
        </p:nvSpPr>
        <p:spPr>
          <a:xfrm rot="2393627">
            <a:off x="3372830" y="3427275"/>
            <a:ext cx="836237" cy="926961"/>
          </a:xfrm>
          <a:prstGeom prst="downArrow">
            <a:avLst>
              <a:gd name="adj1" fmla="val 50098"/>
              <a:gd name="adj2" fmla="val 52465"/>
            </a:avLst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zh-TW" altLang="en-US" sz="20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Georgia" pitchFamily="18" charset="0"/>
                <a:ea typeface="標楷體" pitchFamily="65" charset="-120"/>
              </a:rPr>
              <a:t>支持</a:t>
            </a:r>
            <a:endParaRPr lang="zh-TW" altLang="en-US" sz="2000" b="1" dirty="0">
              <a:solidFill>
                <a:schemeClr val="tx2">
                  <a:lumMod val="75000"/>
                  <a:lumOff val="25000"/>
                </a:schemeClr>
              </a:solidFill>
              <a:latin typeface="Georgia" pitchFamily="18" charset="0"/>
              <a:ea typeface="標楷體" pitchFamily="65" charset="-120"/>
            </a:endParaRPr>
          </a:p>
        </p:txBody>
      </p:sp>
      <p:sp>
        <p:nvSpPr>
          <p:cNvPr id="3" name="太陽 2"/>
          <p:cNvSpPr/>
          <p:nvPr/>
        </p:nvSpPr>
        <p:spPr>
          <a:xfrm>
            <a:off x="9512120" y="3277279"/>
            <a:ext cx="1296000" cy="1296000"/>
          </a:xfrm>
          <a:prstGeom prst="sun">
            <a:avLst>
              <a:gd name="adj" fmla="val 14304"/>
            </a:avLst>
          </a:prstGeom>
          <a:solidFill>
            <a:srgbClr val="CC6600"/>
          </a:solidFill>
          <a:ln w="9525" algn="ctr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TW" altLang="en-US" sz="1400" b="1" dirty="0">
                <a:solidFill>
                  <a:schemeClr val="bg1"/>
                </a:solidFill>
                <a:latin typeface="+mn-ea"/>
                <a:ea typeface="+mn-ea"/>
              </a:rPr>
              <a:t>你最重要</a:t>
            </a:r>
          </a:p>
          <a:p>
            <a:pPr algn="ctr"/>
            <a:r>
              <a:rPr lang="zh-TW" altLang="en-US" sz="1400" b="1" dirty="0">
                <a:solidFill>
                  <a:schemeClr val="bg1"/>
                </a:solidFill>
                <a:latin typeface="+mn-ea"/>
                <a:ea typeface="+mn-ea"/>
              </a:rPr>
              <a:t>的大事</a:t>
            </a:r>
            <a:endParaRPr lang="zh-TW" altLang="en-US" sz="14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37" name="Rectangle 31"/>
          <p:cNvSpPr>
            <a:spLocks noChangeArrowheads="1"/>
          </p:cNvSpPr>
          <p:nvPr/>
        </p:nvSpPr>
        <p:spPr bwMode="auto">
          <a:xfrm>
            <a:off x="6956425" y="2725011"/>
            <a:ext cx="1649811" cy="1015663"/>
          </a:xfrm>
          <a:prstGeom prst="rect">
            <a:avLst/>
          </a:prstGeom>
          <a:solidFill>
            <a:srgbClr val="FFFFCC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180975" indent="-180975">
              <a:buFont typeface="Arial" panose="020B0604020202020204" pitchFamily="34" charset="0"/>
              <a:buChar char="•"/>
            </a:pPr>
            <a:r>
              <a:rPr lang="zh-TW" altLang="en-US" sz="2000" b="1" dirty="0">
                <a:solidFill>
                  <a:schemeClr val="accent2"/>
                </a:solidFill>
                <a:latin typeface="Georgia" pitchFamily="18" charset="0"/>
                <a:ea typeface="標楷體" pitchFamily="65" charset="-120"/>
              </a:rPr>
              <a:t>從經驗開始</a:t>
            </a:r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zh-TW" altLang="en-US" sz="2000" b="1" dirty="0">
                <a:solidFill>
                  <a:schemeClr val="accent2"/>
                </a:solidFill>
                <a:latin typeface="Georgia" pitchFamily="18" charset="0"/>
                <a:ea typeface="標楷體" pitchFamily="65" charset="-120"/>
              </a:rPr>
              <a:t>創造價值</a:t>
            </a:r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zh-TW" altLang="en-US" sz="2000" b="1" dirty="0">
                <a:solidFill>
                  <a:schemeClr val="accent2"/>
                </a:solidFill>
                <a:latin typeface="Georgia" pitchFamily="18" charset="0"/>
                <a:ea typeface="標楷體" pitchFamily="65" charset="-120"/>
              </a:rPr>
              <a:t>擴大影響力</a:t>
            </a:r>
          </a:p>
        </p:txBody>
      </p:sp>
      <p:sp>
        <p:nvSpPr>
          <p:cNvPr id="39" name="向下箭號 38"/>
          <p:cNvSpPr/>
          <p:nvPr/>
        </p:nvSpPr>
        <p:spPr>
          <a:xfrm rot="19351884">
            <a:off x="5148684" y="3436010"/>
            <a:ext cx="836237" cy="926961"/>
          </a:xfrm>
          <a:prstGeom prst="downArrow">
            <a:avLst>
              <a:gd name="adj1" fmla="val 50098"/>
              <a:gd name="adj2" fmla="val 52465"/>
            </a:avLst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zh-TW" altLang="en-US" sz="2000" b="1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Georgia" pitchFamily="18" charset="0"/>
                <a:ea typeface="標楷體" pitchFamily="65" charset="-120"/>
              </a:rPr>
              <a:t>創造</a:t>
            </a:r>
            <a:endParaRPr lang="zh-TW" altLang="en-US" sz="2000" b="1" dirty="0">
              <a:solidFill>
                <a:schemeClr val="tx2">
                  <a:lumMod val="75000"/>
                  <a:lumOff val="25000"/>
                </a:schemeClr>
              </a:solidFill>
              <a:latin typeface="Georgia" pitchFamily="18" charset="0"/>
              <a:ea typeface="標楷體" pitchFamily="65" charset="-120"/>
            </a:endParaRPr>
          </a:p>
        </p:txBody>
      </p:sp>
      <p:sp>
        <p:nvSpPr>
          <p:cNvPr id="40" name="向下箭號 39"/>
          <p:cNvSpPr/>
          <p:nvPr/>
        </p:nvSpPr>
        <p:spPr>
          <a:xfrm rot="16200000">
            <a:off x="4207509" y="4753274"/>
            <a:ext cx="973455" cy="926961"/>
          </a:xfrm>
          <a:prstGeom prst="downArrow">
            <a:avLst>
              <a:gd name="adj1" fmla="val 50098"/>
              <a:gd name="adj2" fmla="val 52465"/>
            </a:avLst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eaVert" wrap="square" rtlCol="0" anchor="ctr">
            <a:spAutoFit/>
          </a:bodyPr>
          <a:lstStyle/>
          <a:p>
            <a:pPr algn="ctr"/>
            <a:r>
              <a:rPr lang="zh-TW" altLang="en-US" sz="2000" b="1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Georgia" pitchFamily="18" charset="0"/>
                <a:ea typeface="標楷體" pitchFamily="65" charset="-120"/>
              </a:rPr>
              <a:t>影響</a:t>
            </a:r>
            <a:endParaRPr lang="zh-TW" altLang="en-US" sz="2000" b="1" dirty="0">
              <a:solidFill>
                <a:schemeClr val="tx2">
                  <a:lumMod val="75000"/>
                  <a:lumOff val="25000"/>
                </a:schemeClr>
              </a:solidFill>
              <a:latin typeface="Georgia" pitchFamily="18" charset="0"/>
              <a:ea typeface="標楷體" pitchFamily="65" charset="-120"/>
            </a:endParaRPr>
          </a:p>
        </p:txBody>
      </p:sp>
      <p:sp>
        <p:nvSpPr>
          <p:cNvPr id="4" name="七角星形 3"/>
          <p:cNvSpPr/>
          <p:nvPr/>
        </p:nvSpPr>
        <p:spPr>
          <a:xfrm>
            <a:off x="4083236" y="3655334"/>
            <a:ext cx="1080000" cy="1080000"/>
          </a:xfrm>
          <a:prstGeom prst="star7">
            <a:avLst/>
          </a:prstGeom>
          <a:solidFill>
            <a:srgbClr val="CC6600"/>
          </a:solidFill>
          <a:ln w="9525" algn="ctr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tIns="36000" rIns="36000" bIns="36000" anchor="ctr"/>
          <a:lstStyle/>
          <a:p>
            <a:pPr algn="ctr"/>
            <a:r>
              <a:rPr lang="zh-TW" altLang="en-US" sz="1400" b="1" dirty="0" smtClean="0">
                <a:solidFill>
                  <a:schemeClr val="bg1"/>
                </a:solidFill>
                <a:latin typeface="+mn-ea"/>
                <a:ea typeface="+mn-ea"/>
              </a:rPr>
              <a:t>你</a:t>
            </a:r>
            <a:endParaRPr lang="en-US" altLang="zh-TW" sz="1400" b="1" dirty="0" smtClean="0">
              <a:solidFill>
                <a:schemeClr val="bg1"/>
              </a:solidFill>
              <a:latin typeface="+mn-ea"/>
              <a:ea typeface="+mn-ea"/>
            </a:endParaRPr>
          </a:p>
          <a:p>
            <a:pPr algn="ctr"/>
            <a:r>
              <a:rPr lang="zh-TW" altLang="en-US" sz="1400" b="1" dirty="0" smtClean="0">
                <a:solidFill>
                  <a:schemeClr val="bg1"/>
                </a:solidFill>
                <a:latin typeface="+mn-ea"/>
                <a:ea typeface="+mn-ea"/>
              </a:rPr>
              <a:t>最</a:t>
            </a:r>
            <a:r>
              <a:rPr lang="zh-TW" altLang="en-US" sz="1400" b="1" dirty="0">
                <a:solidFill>
                  <a:schemeClr val="bg1"/>
                </a:solidFill>
                <a:latin typeface="+mn-ea"/>
                <a:ea typeface="+mn-ea"/>
              </a:rPr>
              <a:t>重要</a:t>
            </a:r>
          </a:p>
          <a:p>
            <a:pPr algn="ctr"/>
            <a:r>
              <a:rPr lang="zh-TW" altLang="en-US" sz="1400" b="1" dirty="0">
                <a:solidFill>
                  <a:schemeClr val="bg1"/>
                </a:solidFill>
                <a:latin typeface="+mn-ea"/>
                <a:ea typeface="+mn-ea"/>
              </a:rPr>
              <a:t>的大事</a:t>
            </a:r>
          </a:p>
        </p:txBody>
      </p:sp>
    </p:spTree>
    <p:extLst>
      <p:ext uri="{BB962C8B-B14F-4D97-AF65-F5344CB8AC3E}">
        <p14:creationId xmlns:p14="http://schemas.microsoft.com/office/powerpoint/2010/main" val="3536776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1" dur="1" fill="hold"/>
                                        <p:tgtEl>
                                          <p:spTgt spid="1129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6" dur="1" fill="hold"/>
                                        <p:tgtEl>
                                          <p:spTgt spid="1129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F9A2E5-6697-4440-9486-83253D4533F4}" type="slidenum">
              <a:rPr lang="en-US" altLang="zh-TW"/>
              <a:pPr/>
              <a:t>7</a:t>
            </a:fld>
            <a:endParaRPr lang="en-US" altLang="zh-TW"/>
          </a:p>
        </p:txBody>
      </p:sp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914400" y="1295400"/>
            <a:ext cx="62039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TW" altLang="en-US" sz="2400" b="1">
                <a:latin typeface="Garamond" pitchFamily="18" charset="0"/>
              </a:rPr>
              <a:t>個人 </a:t>
            </a:r>
            <a:r>
              <a:rPr lang="en-US" altLang="zh-TW" sz="2400" b="1">
                <a:latin typeface="Garamond" pitchFamily="18" charset="0"/>
              </a:rPr>
              <a:t>---  </a:t>
            </a:r>
            <a:r>
              <a:rPr lang="zh-TW" altLang="en-US" sz="2400" b="1">
                <a:latin typeface="Garamond" pitchFamily="18" charset="0"/>
              </a:rPr>
              <a:t>每個人都是一種產品</a:t>
            </a:r>
          </a:p>
          <a:p>
            <a:r>
              <a:rPr lang="zh-TW" altLang="en-US" sz="2400" b="1">
                <a:latin typeface="Garamond" pitchFamily="18" charset="0"/>
              </a:rPr>
              <a:t>               每個人無時不刻都扮演業務行銷角色</a:t>
            </a:r>
          </a:p>
        </p:txBody>
      </p:sp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1066800" y="2286000"/>
            <a:ext cx="4330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 altLang="zh-TW" sz="2400">
                <a:latin typeface="Garamond" pitchFamily="18" charset="0"/>
              </a:rPr>
              <a:t> </a:t>
            </a:r>
            <a:r>
              <a:rPr lang="zh-TW" altLang="en-US" sz="2400">
                <a:latin typeface="Garamond" pitchFamily="18" charset="0"/>
              </a:rPr>
              <a:t>公司競爭策略 </a:t>
            </a:r>
            <a:r>
              <a:rPr lang="en-US" altLang="zh-TW" sz="2400">
                <a:latin typeface="Garamond" pitchFamily="18" charset="0"/>
              </a:rPr>
              <a:t>/ </a:t>
            </a:r>
            <a:r>
              <a:rPr lang="zh-TW" altLang="en-US" sz="2400">
                <a:latin typeface="Garamond" pitchFamily="18" charset="0"/>
              </a:rPr>
              <a:t>個人競爭策略</a:t>
            </a:r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930275" y="3997325"/>
            <a:ext cx="51498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>
                <a:latin typeface="Garamond" pitchFamily="18" charset="0"/>
              </a:rPr>
              <a:t>Skill + Knowledge  =  </a:t>
            </a:r>
            <a:r>
              <a:rPr lang="en-US" altLang="zh-TW" sz="2400" b="1">
                <a:latin typeface="Garamond" pitchFamily="18" charset="0"/>
              </a:rPr>
              <a:t>Core competency</a:t>
            </a:r>
            <a:endParaRPr lang="en-US" altLang="zh-TW" sz="2400" b="1">
              <a:solidFill>
                <a:schemeClr val="hlink"/>
              </a:solidFill>
              <a:latin typeface="Garamond" pitchFamily="18" charset="0"/>
            </a:endParaRPr>
          </a:p>
        </p:txBody>
      </p:sp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1463675" y="2776538"/>
            <a:ext cx="3816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F0000B"/>
                </a:solidFill>
                <a:latin typeface="Garamond" pitchFamily="18" charset="0"/>
              </a:rPr>
              <a:t>-- </a:t>
            </a:r>
            <a:r>
              <a:rPr lang="zh-TW" altLang="en-US" sz="2400" b="1">
                <a:solidFill>
                  <a:srgbClr val="F0000B"/>
                </a:solidFill>
                <a:latin typeface="Garamond" pitchFamily="18" charset="0"/>
              </a:rPr>
              <a:t>創造一個無可取代的價值</a:t>
            </a:r>
          </a:p>
        </p:txBody>
      </p:sp>
      <p:sp>
        <p:nvSpPr>
          <p:cNvPr id="19462" name="Rectangle 6"/>
          <p:cNvSpPr>
            <a:spLocks noChangeArrowheads="1"/>
          </p:cNvSpPr>
          <p:nvPr/>
        </p:nvSpPr>
        <p:spPr bwMode="auto">
          <a:xfrm>
            <a:off x="930275" y="4510088"/>
            <a:ext cx="762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 b="1">
                <a:solidFill>
                  <a:srgbClr val="F0000B"/>
                </a:solidFill>
                <a:latin typeface="Garamond" pitchFamily="18" charset="0"/>
              </a:rPr>
              <a:t>Performance</a:t>
            </a:r>
            <a:r>
              <a:rPr lang="en-US" altLang="zh-TW" sz="2400">
                <a:latin typeface="Garamond" pitchFamily="18" charset="0"/>
              </a:rPr>
              <a:t>  =  Core competency + </a:t>
            </a:r>
            <a:r>
              <a:rPr lang="en-US" altLang="zh-TW" sz="2400" b="1">
                <a:solidFill>
                  <a:srgbClr val="F0000B"/>
                </a:solidFill>
                <a:latin typeface="Garamond" pitchFamily="18" charset="0"/>
              </a:rPr>
              <a:t>Attitude + Passion</a:t>
            </a:r>
          </a:p>
        </p:txBody>
      </p:sp>
      <p:sp>
        <p:nvSpPr>
          <p:cNvPr id="19463" name="Text Box 7"/>
          <p:cNvSpPr txBox="1">
            <a:spLocks noChangeArrowheads="1"/>
          </p:cNvSpPr>
          <p:nvPr/>
        </p:nvSpPr>
        <p:spPr bwMode="auto">
          <a:xfrm>
            <a:off x="5181600" y="4419600"/>
            <a:ext cx="260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>
                <a:latin typeface="Garamond" pitchFamily="18" charset="0"/>
              </a:rPr>
              <a:t> </a:t>
            </a:r>
          </a:p>
        </p:txBody>
      </p:sp>
      <p:sp>
        <p:nvSpPr>
          <p:cNvPr id="19464" name="Rectangle 8"/>
          <p:cNvSpPr>
            <a:spLocks noChangeArrowheads="1"/>
          </p:cNvSpPr>
          <p:nvPr/>
        </p:nvSpPr>
        <p:spPr bwMode="auto">
          <a:xfrm>
            <a:off x="6492875" y="3983038"/>
            <a:ext cx="1403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TW" altLang="en-US" sz="2400" b="1">
                <a:solidFill>
                  <a:srgbClr val="F0000B"/>
                </a:solidFill>
                <a:latin typeface="Garamond" pitchFamily="18" charset="0"/>
              </a:rPr>
              <a:t>基本職能</a:t>
            </a:r>
          </a:p>
        </p:txBody>
      </p:sp>
      <p:sp>
        <p:nvSpPr>
          <p:cNvPr id="19465" name="Line 9"/>
          <p:cNvSpPr>
            <a:spLocks noChangeShapeType="1"/>
          </p:cNvSpPr>
          <p:nvPr/>
        </p:nvSpPr>
        <p:spPr bwMode="auto">
          <a:xfrm flipH="1">
            <a:off x="1616075" y="4967288"/>
            <a:ext cx="533400" cy="5334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19466" name="Rectangle 10"/>
          <p:cNvSpPr>
            <a:spLocks noChangeArrowheads="1"/>
          </p:cNvSpPr>
          <p:nvPr/>
        </p:nvSpPr>
        <p:spPr bwMode="auto">
          <a:xfrm>
            <a:off x="854075" y="5576888"/>
            <a:ext cx="609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TW" altLang="en-US" sz="2400" b="1">
                <a:solidFill>
                  <a:srgbClr val="F0000B"/>
                </a:solidFill>
                <a:latin typeface="Garamond" pitchFamily="18" charset="0"/>
              </a:rPr>
              <a:t>個人價值 </a:t>
            </a:r>
            <a:r>
              <a:rPr lang="en-US" altLang="zh-TW" sz="2400">
                <a:solidFill>
                  <a:srgbClr val="F0000B"/>
                </a:solidFill>
                <a:latin typeface="Garamond" pitchFamily="18" charset="0"/>
              </a:rPr>
              <a:t>:  </a:t>
            </a:r>
            <a:r>
              <a:rPr lang="zh-TW" altLang="en-US" sz="2400">
                <a:solidFill>
                  <a:srgbClr val="F0000B"/>
                </a:solidFill>
                <a:latin typeface="Garamond" pitchFamily="18" charset="0"/>
              </a:rPr>
              <a:t>公司</a:t>
            </a:r>
            <a:r>
              <a:rPr lang="en-US" altLang="zh-TW" sz="2400">
                <a:solidFill>
                  <a:srgbClr val="F0000B"/>
                </a:solidFill>
                <a:latin typeface="Garamond" pitchFamily="18" charset="0"/>
              </a:rPr>
              <a:t>,</a:t>
            </a:r>
            <a:r>
              <a:rPr lang="zh-TW" altLang="en-US" sz="2400">
                <a:solidFill>
                  <a:srgbClr val="F0000B"/>
                </a:solidFill>
                <a:latin typeface="Garamond" pitchFamily="18" charset="0"/>
              </a:rPr>
              <a:t>同事</a:t>
            </a:r>
            <a:r>
              <a:rPr lang="en-US" altLang="zh-TW" sz="2400">
                <a:solidFill>
                  <a:srgbClr val="F0000B"/>
                </a:solidFill>
                <a:latin typeface="Garamond" pitchFamily="18" charset="0"/>
              </a:rPr>
              <a:t>,</a:t>
            </a:r>
            <a:r>
              <a:rPr lang="zh-TW" altLang="en-US" sz="2400">
                <a:solidFill>
                  <a:srgbClr val="F0000B"/>
                </a:solidFill>
                <a:latin typeface="Garamond" pitchFamily="18" charset="0"/>
              </a:rPr>
              <a:t>競爭對手</a:t>
            </a:r>
            <a:r>
              <a:rPr lang="en-US" altLang="zh-TW" sz="2400">
                <a:solidFill>
                  <a:srgbClr val="F0000B"/>
                </a:solidFill>
                <a:latin typeface="Garamond" pitchFamily="18" charset="0"/>
              </a:rPr>
              <a:t>,</a:t>
            </a:r>
            <a:r>
              <a:rPr lang="zh-TW" altLang="en-US" sz="2400">
                <a:solidFill>
                  <a:srgbClr val="F0000B"/>
                </a:solidFill>
                <a:latin typeface="Garamond" pitchFamily="18" charset="0"/>
              </a:rPr>
              <a:t>都認同您</a:t>
            </a:r>
          </a:p>
        </p:txBody>
      </p:sp>
      <p:sp>
        <p:nvSpPr>
          <p:cNvPr id="19467" name="Rectangle 11"/>
          <p:cNvSpPr>
            <a:spLocks noChangeArrowheads="1"/>
          </p:cNvSpPr>
          <p:nvPr/>
        </p:nvSpPr>
        <p:spPr bwMode="auto">
          <a:xfrm>
            <a:off x="1006475" y="3367088"/>
            <a:ext cx="762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altLang="zh-TW" sz="2400">
                <a:latin typeface="Garamond" pitchFamily="18" charset="0"/>
              </a:rPr>
              <a:t> </a:t>
            </a:r>
            <a:r>
              <a:rPr lang="en-US" altLang="zh-TW" sz="2400" b="1">
                <a:solidFill>
                  <a:schemeClr val="hlink"/>
                </a:solidFill>
                <a:latin typeface="Garamond" pitchFamily="18" charset="0"/>
              </a:rPr>
              <a:t>THINK :</a:t>
            </a:r>
            <a:r>
              <a:rPr lang="en-US" altLang="zh-TW" sz="2400">
                <a:latin typeface="Garamond" pitchFamily="18" charset="0"/>
              </a:rPr>
              <a:t> </a:t>
            </a:r>
            <a:r>
              <a:rPr lang="zh-TW" altLang="en-US" sz="2400" b="1">
                <a:solidFill>
                  <a:schemeClr val="hlink"/>
                </a:solidFill>
                <a:latin typeface="Garamond" pitchFamily="18" charset="0"/>
              </a:rPr>
              <a:t>如果這個工作及位置由他人來作</a:t>
            </a:r>
            <a:r>
              <a:rPr lang="en-US" altLang="zh-TW" sz="2400" b="1">
                <a:solidFill>
                  <a:schemeClr val="hlink"/>
                </a:solidFill>
                <a:latin typeface="Garamond" pitchFamily="18" charset="0"/>
              </a:rPr>
              <a:t>, </a:t>
            </a:r>
            <a:r>
              <a:rPr lang="zh-TW" altLang="en-US" sz="2400" b="1">
                <a:solidFill>
                  <a:schemeClr val="hlink"/>
                </a:solidFill>
                <a:latin typeface="Garamond" pitchFamily="18" charset="0"/>
              </a:rPr>
              <a:t>有何不同</a:t>
            </a:r>
            <a:r>
              <a:rPr lang="en-US" altLang="zh-TW" sz="2400" b="1">
                <a:solidFill>
                  <a:schemeClr val="hlink"/>
                </a:solidFill>
                <a:latin typeface="Garamond" pitchFamily="18" charset="0"/>
              </a:rPr>
              <a:t>?</a:t>
            </a:r>
          </a:p>
        </p:txBody>
      </p:sp>
      <p:sp>
        <p:nvSpPr>
          <p:cNvPr id="19470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價值創造</a:t>
            </a:r>
          </a:p>
        </p:txBody>
      </p:sp>
    </p:spTree>
    <p:extLst>
      <p:ext uri="{BB962C8B-B14F-4D97-AF65-F5344CB8AC3E}">
        <p14:creationId xmlns:p14="http://schemas.microsoft.com/office/powerpoint/2010/main" val="1707936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4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2" grpId="0" build="p" autoUpdateAnimBg="0"/>
    </p:bldLst>
  </p:timing>
</p:sld>
</file>

<file path=ppt/theme/theme1.xml><?xml version="1.0" encoding="utf-8"?>
<a:theme xmlns:a="http://schemas.openxmlformats.org/drawingml/2006/main" name="tDS-capture">
  <a:themeElements>
    <a:clrScheme name="Advantage">
      <a:dk1>
        <a:sysClr val="windowText" lastClr="000000"/>
      </a:dk1>
      <a:lt1>
        <a:sysClr val="window" lastClr="FFFFFF"/>
      </a:lt1>
      <a:dk2>
        <a:srgbClr val="2B142D"/>
      </a:dk2>
      <a:lt2>
        <a:srgbClr val="C3AFCC"/>
      </a:lt2>
      <a:accent1>
        <a:srgbClr val="663366"/>
      </a:accent1>
      <a:accent2>
        <a:srgbClr val="330F42"/>
      </a:accent2>
      <a:accent3>
        <a:srgbClr val="666699"/>
      </a:accent3>
      <a:accent4>
        <a:srgbClr val="999966"/>
      </a:accent4>
      <a:accent5>
        <a:srgbClr val="F7901E"/>
      </a:accent5>
      <a:accent6>
        <a:srgbClr val="A3A101"/>
      </a:accent6>
      <a:hlink>
        <a:srgbClr val="BC5FBC"/>
      </a:hlink>
      <a:folHlink>
        <a:srgbClr val="9775A7"/>
      </a:folHlink>
    </a:clrScheme>
    <a:fontScheme name="科技色系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Ad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>
        <a:spAutoFit/>
      </a:bodyPr>
      <a:lstStyle>
        <a:defPPr>
          <a:defRPr sz="1600" dirty="0">
            <a:latin typeface="Century Gothic" panose="020B0502020202020204" pitchFamily="34" charset="0"/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tDS-capture</Template>
  <TotalTime>1016</TotalTime>
  <Words>317</Words>
  <Application>Microsoft Office PowerPoint</Application>
  <PresentationFormat>如螢幕大小 (4:3)</PresentationFormat>
  <Paragraphs>90</Paragraphs>
  <Slides>7</Slides>
  <Notes>4</Notes>
  <HiddenSlides>0</HiddenSlides>
  <MMClips>0</MMClips>
  <ScaleCrop>false</ScaleCrop>
  <HeadingPairs>
    <vt:vector size="6" baseType="variant"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9" baseType="lpstr">
      <vt:lpstr>tDS-capture</vt:lpstr>
      <vt:lpstr>Microsoft Clip Gallery</vt:lpstr>
      <vt:lpstr>天空阿唄的學習之旅 –Python、歹玩 老馬也要學新把戲</vt:lpstr>
      <vt:lpstr>Why? -學習動力</vt:lpstr>
      <vt:lpstr>architecture</vt:lpstr>
      <vt:lpstr>PowerPoint 簡報</vt:lpstr>
      <vt:lpstr>revision history</vt:lpstr>
      <vt:lpstr>Where you want to Go???</vt:lpstr>
      <vt:lpstr>價值創造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 Python from tExpress -自動下載高鐵憑證與費用申報</dc:title>
  <dc:creator>sky_wu</dc:creator>
  <cp:lastModifiedBy>sky_wu</cp:lastModifiedBy>
  <cp:revision>23</cp:revision>
  <dcterms:created xsi:type="dcterms:W3CDTF">2015-04-27T06:09:48Z</dcterms:created>
  <dcterms:modified xsi:type="dcterms:W3CDTF">2015-09-17T06:29:29Z</dcterms:modified>
</cp:coreProperties>
</file>