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D04D8-DBC9-4AD2-95F3-1E055857D550}" v="15" dt="2024-05-26T22:21:40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浩宇 王" userId="9777b43a9e96ea5f" providerId="LiveId" clId="{B07D04D8-DBC9-4AD2-95F3-1E055857D550}"/>
    <pc:docChg chg="undo custSel addSld modSld">
      <pc:chgData name="浩宇 王" userId="9777b43a9e96ea5f" providerId="LiveId" clId="{B07D04D8-DBC9-4AD2-95F3-1E055857D550}" dt="2024-05-26T22:22:58.474" v="211" actId="1038"/>
      <pc:docMkLst>
        <pc:docMk/>
      </pc:docMkLst>
      <pc:sldChg chg="addSp delSp modSp new mod setBg">
        <pc:chgData name="浩宇 王" userId="9777b43a9e96ea5f" providerId="LiveId" clId="{B07D04D8-DBC9-4AD2-95F3-1E055857D550}" dt="2024-05-26T22:22:58.474" v="211" actId="1038"/>
        <pc:sldMkLst>
          <pc:docMk/>
          <pc:sldMk cId="4016328224" sldId="256"/>
        </pc:sldMkLst>
        <pc:spChg chg="del">
          <ac:chgData name="浩宇 王" userId="9777b43a9e96ea5f" providerId="LiveId" clId="{B07D04D8-DBC9-4AD2-95F3-1E055857D550}" dt="2024-05-26T21:58:30.359" v="1" actId="478"/>
          <ac:spMkLst>
            <pc:docMk/>
            <pc:sldMk cId="4016328224" sldId="256"/>
            <ac:spMk id="2" creationId="{2D9D5615-7358-C67C-C8DC-B7F4BD7F62AE}"/>
          </ac:spMkLst>
        </pc:spChg>
        <pc:spChg chg="del">
          <ac:chgData name="浩宇 王" userId="9777b43a9e96ea5f" providerId="LiveId" clId="{B07D04D8-DBC9-4AD2-95F3-1E055857D550}" dt="2024-05-26T21:58:30.359" v="1" actId="478"/>
          <ac:spMkLst>
            <pc:docMk/>
            <pc:sldMk cId="4016328224" sldId="256"/>
            <ac:spMk id="3" creationId="{3FF71B83-0361-189C-3841-3F826B5212B7}"/>
          </ac:spMkLst>
        </pc:spChg>
        <pc:spChg chg="add mod">
          <ac:chgData name="浩宇 王" userId="9777b43a9e96ea5f" providerId="LiveId" clId="{B07D04D8-DBC9-4AD2-95F3-1E055857D550}" dt="2024-05-26T22:21:24.893" v="150" actId="1037"/>
          <ac:spMkLst>
            <pc:docMk/>
            <pc:sldMk cId="4016328224" sldId="256"/>
            <ac:spMk id="21" creationId="{AE9DD1C8-88B7-15FA-7E6F-8CAF63900B9F}"/>
          </ac:spMkLst>
        </pc:spChg>
        <pc:spChg chg="add mod">
          <ac:chgData name="浩宇 王" userId="9777b43a9e96ea5f" providerId="LiveId" clId="{B07D04D8-DBC9-4AD2-95F3-1E055857D550}" dt="2024-05-26T22:22:58.474" v="211" actId="1038"/>
          <ac:spMkLst>
            <pc:docMk/>
            <pc:sldMk cId="4016328224" sldId="256"/>
            <ac:spMk id="22" creationId="{0833AF87-7275-588C-A256-A9DC9E215FD4}"/>
          </ac:spMkLst>
        </pc:spChg>
        <pc:grpChg chg="add mod">
          <ac:chgData name="浩宇 王" userId="9777b43a9e96ea5f" providerId="LiveId" clId="{B07D04D8-DBC9-4AD2-95F3-1E055857D550}" dt="2024-05-26T22:22:58.474" v="211" actId="1038"/>
          <ac:grpSpMkLst>
            <pc:docMk/>
            <pc:sldMk cId="4016328224" sldId="256"/>
            <ac:grpSpMk id="20" creationId="{BFA3A73C-2A04-16B0-0CA8-39BEF6BB4CBF}"/>
          </ac:grpSpMkLst>
        </pc:grpChg>
        <pc:graphicFrameChg chg="add del">
          <ac:chgData name="浩宇 王" userId="9777b43a9e96ea5f" providerId="LiveId" clId="{B07D04D8-DBC9-4AD2-95F3-1E055857D550}" dt="2024-05-26T22:14:13.620" v="63" actId="478"/>
          <ac:graphicFrameMkLst>
            <pc:docMk/>
            <pc:sldMk cId="4016328224" sldId="256"/>
            <ac:graphicFrameMk id="11" creationId="{95DF7C68-FE22-1D21-AEA8-5354B6D6AF3A}"/>
          </ac:graphicFrameMkLst>
        </pc:graphicFrameChg>
        <pc:picChg chg="add mod">
          <ac:chgData name="浩宇 王" userId="9777b43a9e96ea5f" providerId="LiveId" clId="{B07D04D8-DBC9-4AD2-95F3-1E055857D550}" dt="2024-05-26T22:21:24.893" v="150" actId="1037"/>
          <ac:picMkLst>
            <pc:docMk/>
            <pc:sldMk cId="4016328224" sldId="256"/>
            <ac:picMk id="3" creationId="{C96BC2A1-866A-525B-6417-FDD96E98AC3A}"/>
          </ac:picMkLst>
        </pc:picChg>
        <pc:picChg chg="add mod">
          <ac:chgData name="浩宇 王" userId="9777b43a9e96ea5f" providerId="LiveId" clId="{B07D04D8-DBC9-4AD2-95F3-1E055857D550}" dt="2024-05-26T22:21:24.893" v="150" actId="1037"/>
          <ac:picMkLst>
            <pc:docMk/>
            <pc:sldMk cId="4016328224" sldId="256"/>
            <ac:picMk id="5" creationId="{34AD5690-4E55-C06E-0D8F-F4B9AE7804C8}"/>
          </ac:picMkLst>
        </pc:picChg>
        <pc:picChg chg="add mod">
          <ac:chgData name="浩宇 王" userId="9777b43a9e96ea5f" providerId="LiveId" clId="{B07D04D8-DBC9-4AD2-95F3-1E055857D550}" dt="2024-05-26T22:21:24.893" v="150" actId="1037"/>
          <ac:picMkLst>
            <pc:docMk/>
            <pc:sldMk cId="4016328224" sldId="256"/>
            <ac:picMk id="6" creationId="{8B473212-D54E-C8BB-7AB2-92AFD4F915BB}"/>
          </ac:picMkLst>
        </pc:picChg>
        <pc:picChg chg="add mod">
          <ac:chgData name="浩宇 王" userId="9777b43a9e96ea5f" providerId="LiveId" clId="{B07D04D8-DBC9-4AD2-95F3-1E055857D550}" dt="2024-05-26T22:17:41.668" v="99" actId="1076"/>
          <ac:picMkLst>
            <pc:docMk/>
            <pc:sldMk cId="4016328224" sldId="256"/>
            <ac:picMk id="7" creationId="{B5725CFB-840D-42FC-5A9D-FB9078758BAC}"/>
          </ac:picMkLst>
        </pc:picChg>
        <pc:picChg chg="add mod">
          <ac:chgData name="浩宇 王" userId="9777b43a9e96ea5f" providerId="LiveId" clId="{B07D04D8-DBC9-4AD2-95F3-1E055857D550}" dt="2024-05-26T22:22:58.474" v="211" actId="1038"/>
          <ac:picMkLst>
            <pc:docMk/>
            <pc:sldMk cId="4016328224" sldId="256"/>
            <ac:picMk id="9" creationId="{B37F1A22-ED3C-2C69-F085-9F7045E94817}"/>
          </ac:picMkLst>
        </pc:picChg>
        <pc:picChg chg="add mod">
          <ac:chgData name="浩宇 王" userId="9777b43a9e96ea5f" providerId="LiveId" clId="{B07D04D8-DBC9-4AD2-95F3-1E055857D550}" dt="2024-05-26T22:21:37.430" v="152" actId="1076"/>
          <ac:picMkLst>
            <pc:docMk/>
            <pc:sldMk cId="4016328224" sldId="256"/>
            <ac:picMk id="10" creationId="{DE90B40E-79A5-F175-895A-EB2937471933}"/>
          </ac:picMkLst>
        </pc:picChg>
        <pc:picChg chg="add mod">
          <ac:chgData name="浩宇 王" userId="9777b43a9e96ea5f" providerId="LiveId" clId="{B07D04D8-DBC9-4AD2-95F3-1E055857D550}" dt="2024-05-26T22:22:58.474" v="211" actId="1038"/>
          <ac:picMkLst>
            <pc:docMk/>
            <pc:sldMk cId="4016328224" sldId="256"/>
            <ac:picMk id="13" creationId="{B1E84320-FADF-6998-6BDA-8F944FAB1D74}"/>
          </ac:picMkLst>
        </pc:picChg>
        <pc:picChg chg="add mod">
          <ac:chgData name="浩宇 王" userId="9777b43a9e96ea5f" providerId="LiveId" clId="{B07D04D8-DBC9-4AD2-95F3-1E055857D550}" dt="2024-05-26T22:16:56.923" v="82" actId="164"/>
          <ac:picMkLst>
            <pc:docMk/>
            <pc:sldMk cId="4016328224" sldId="256"/>
            <ac:picMk id="15" creationId="{B1DA3F91-AF59-FE42-3638-15751DFAC492}"/>
          </ac:picMkLst>
        </pc:picChg>
        <pc:picChg chg="add mod">
          <ac:chgData name="浩宇 王" userId="9777b43a9e96ea5f" providerId="LiveId" clId="{B07D04D8-DBC9-4AD2-95F3-1E055857D550}" dt="2024-05-26T22:16:56.923" v="82" actId="164"/>
          <ac:picMkLst>
            <pc:docMk/>
            <pc:sldMk cId="4016328224" sldId="256"/>
            <ac:picMk id="17" creationId="{E60BCC29-7838-0F36-4FF4-5189A93D6BDC}"/>
          </ac:picMkLst>
        </pc:picChg>
        <pc:picChg chg="add mod">
          <ac:chgData name="浩宇 王" userId="9777b43a9e96ea5f" providerId="LiveId" clId="{B07D04D8-DBC9-4AD2-95F3-1E055857D550}" dt="2024-05-26T22:16:56.923" v="82" actId="164"/>
          <ac:picMkLst>
            <pc:docMk/>
            <pc:sldMk cId="4016328224" sldId="256"/>
            <ac:picMk id="19" creationId="{7E3A76CC-6C62-2130-DE8A-E066CE714A00}"/>
          </ac:picMkLst>
        </pc:picChg>
        <pc:cxnChg chg="add mod">
          <ac:chgData name="浩宇 王" userId="9777b43a9e96ea5f" providerId="LiveId" clId="{B07D04D8-DBC9-4AD2-95F3-1E055857D550}" dt="2024-05-26T22:21:24.893" v="150" actId="1037"/>
          <ac:cxnSpMkLst>
            <pc:docMk/>
            <pc:sldMk cId="4016328224" sldId="256"/>
            <ac:cxnSpMk id="24" creationId="{DF50385B-6FEA-009B-A004-A52271D1AA40}"/>
          </ac:cxnSpMkLst>
        </pc:cxnChg>
        <pc:cxnChg chg="add mod">
          <ac:chgData name="浩宇 王" userId="9777b43a9e96ea5f" providerId="LiveId" clId="{B07D04D8-DBC9-4AD2-95F3-1E055857D550}" dt="2024-05-26T22:21:31.296" v="151" actId="1076"/>
          <ac:cxnSpMkLst>
            <pc:docMk/>
            <pc:sldMk cId="4016328224" sldId="256"/>
            <ac:cxnSpMk id="26" creationId="{D412A3F7-3C1B-58DC-F443-120F8368829A}"/>
          </ac:cxnSpMkLst>
        </pc:cxnChg>
        <pc:cxnChg chg="add mod">
          <ac:chgData name="浩宇 王" userId="9777b43a9e96ea5f" providerId="LiveId" clId="{B07D04D8-DBC9-4AD2-95F3-1E055857D550}" dt="2024-05-26T22:22:37.361" v="177" actId="1076"/>
          <ac:cxnSpMkLst>
            <pc:docMk/>
            <pc:sldMk cId="4016328224" sldId="256"/>
            <ac:cxnSpMk id="27" creationId="{B67E679A-96F8-688A-8825-881ECD41344D}"/>
          </ac:cxnSpMkLst>
        </pc:cxnChg>
        <pc:cxnChg chg="add del">
          <ac:chgData name="浩宇 王" userId="9777b43a9e96ea5f" providerId="LiveId" clId="{B07D04D8-DBC9-4AD2-95F3-1E055857D550}" dt="2024-05-26T22:22:11.797" v="161" actId="11529"/>
          <ac:cxnSpMkLst>
            <pc:docMk/>
            <pc:sldMk cId="4016328224" sldId="256"/>
            <ac:cxnSpMk id="30" creationId="{C9785449-05CE-27A2-4AE2-2B5C0C8F7AF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11FA2-8B63-FF2E-4A9C-7547461E9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8F48DF-10C7-9FC6-520C-DD9D451FC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D8C6BE-8B82-04A6-EDFB-12BE48CDE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0ED7B-7868-9F0B-906C-4BF2B811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90920-5AA6-5C32-57E6-6B1C864C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2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18B21-E019-E920-0C2F-6914A46F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730252-05CB-9AD8-67AC-BDC9BD133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921264-3246-9B77-2740-D568EC9A1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AC622-6DAC-26E7-D6B6-59106213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0FDA6-384A-2FF1-B1AC-F19BA0E3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43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EFD221-490D-35FD-98F7-84B81BDF4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D8E311-11E7-4664-E7FD-88F1A0840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39B22-AB3B-870A-381A-87F7368E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24A48E-020D-29BD-1686-88822D9B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65DDDD-CB52-66CC-F38E-AD5CB955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284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CC776-BBEF-81FA-F817-E3253214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062839-A792-D2C2-C747-465921F68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A56A7-6827-B885-7279-6C82B2A2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23463A-431C-E794-4ADD-5B16088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60814-5496-80D9-62A6-651CC453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09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8428E-1881-843F-D928-09E4368D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8581CF-54D6-6CBB-368A-B87771A0F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956FC2-A413-6EC2-D06C-F9DFC978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03072D-3209-FEE7-19E3-7D7625EC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F01D07-5B48-35B1-966F-184BB44C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99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ADE37-9EEE-A89B-7476-91653863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2B78F-3ED9-0694-276D-FE9895AC9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0DF5B6-B7B9-0175-C8FD-EF6D78E24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A4A38-BA0B-943F-04CF-EC866FF6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1962A-6999-9000-C593-76871FDE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D4FEF1-35AE-C83E-D298-A6025DE7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43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A9142-55F1-17A3-8F55-4A5C64AD0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C55ACA-3778-9216-EB89-35A902DA2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397375-C806-9C11-5E12-907E573BF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2613FB-0E12-BA76-AEE3-FE8E32DA0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49CD35-FF0B-59FE-CD03-B294FEF26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CAB777-23B9-6E27-6DE8-8B1E4A95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D604FB-AB19-3A46-847B-1C084F3B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7A6744-ADAC-6B8B-DEB3-A9996C60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80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F1883-93C7-4FCF-E5AD-ACEC891C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B3360A-BDBE-28F1-3331-9FF19DF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B324DD-8FEA-3C04-734B-D61367B5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F7E5D2-8EA2-FF60-08FC-9D1F7CCD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62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97CDCD-61E1-9560-D410-E79FD87E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E3862-AAB1-3440-D43D-EB28239D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8677FA-CDFA-00FE-9F1F-D887FA2C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40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AC25A-F3CE-4934-9D0E-2CC52C20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AC4A6A-6C1B-7EAD-EDD7-07335F25F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9E282B-84D3-6388-492E-8CEC9DE05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2986CA-6B26-56D6-880F-33DF28681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620D2E-366B-FAE1-28E2-ADE8C3916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FE7A87-306D-B5AA-01A3-C084D1A5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576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DF72B2-D26E-F1AD-1CD3-5261D0A3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B7604C-1F71-811F-69ED-5C0F89E8F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63A998-5A9F-342A-9387-8BF35535A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A6CC6-6A45-F4CB-9996-3AC52593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4C73-4AD8-49BF-8E94-FBD9DB4E475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BD35B1-F3BA-9EA4-97C7-9532EA9B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0ACF7-582E-D72E-701A-148017B4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962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D8B408-C4FB-173C-2160-CB6099D2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F77A5-D495-52A0-1FB9-5AAE03BE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7E2E5-8244-0871-D808-EEF949A3D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44C73-4AD8-49BF-8E94-FBD9DB4E475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C72DB-1FA2-763A-FBF3-F1F288E1A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93932-2865-8329-75AD-D18CBB754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804174-94FA-4BC1-B313-6970DA03D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02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计算机 纯色填充">
            <a:extLst>
              <a:ext uri="{FF2B5EF4-FFF2-40B4-BE49-F238E27FC236}">
                <a16:creationId xmlns:a16="http://schemas.microsoft.com/office/drawing/2014/main" id="{34AD5690-4E55-C06E-0D8F-F4B9AE780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9086" y="2747946"/>
            <a:ext cx="1362107" cy="1362107"/>
          </a:xfrm>
          <a:prstGeom prst="rect">
            <a:avLst/>
          </a:prstGeom>
        </p:spPr>
      </p:pic>
      <p:pic>
        <p:nvPicPr>
          <p:cNvPr id="7" name="图形 6" descr="无线路由器 纯色填充">
            <a:extLst>
              <a:ext uri="{FF2B5EF4-FFF2-40B4-BE49-F238E27FC236}">
                <a16:creationId xmlns:a16="http://schemas.microsoft.com/office/drawing/2014/main" id="{B5725CFB-840D-42FC-5A9D-FB9078758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4946" y="2747946"/>
            <a:ext cx="1362107" cy="1362107"/>
          </a:xfrm>
          <a:prstGeom prst="rect">
            <a:avLst/>
          </a:prstGeom>
        </p:spPr>
      </p:pic>
      <p:pic>
        <p:nvPicPr>
          <p:cNvPr id="9" name="图片 8" descr="图标&#10;&#10;中度可信度描述已自动生成">
            <a:extLst>
              <a:ext uri="{FF2B5EF4-FFF2-40B4-BE49-F238E27FC236}">
                <a16:creationId xmlns:a16="http://schemas.microsoft.com/office/drawing/2014/main" id="{B37F1A22-ED3C-2C69-F085-9F7045E9481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386" y="2843813"/>
            <a:ext cx="1170372" cy="1170372"/>
          </a:xfrm>
          <a:prstGeom prst="rect">
            <a:avLst/>
          </a:prstGeom>
        </p:spPr>
      </p:pic>
      <p:pic>
        <p:nvPicPr>
          <p:cNvPr id="3" name="图片 2" descr="黑白色的标志&#10;&#10;中度可信度描述已自动生成">
            <a:extLst>
              <a:ext uri="{FF2B5EF4-FFF2-40B4-BE49-F238E27FC236}">
                <a16:creationId xmlns:a16="http://schemas.microsoft.com/office/drawing/2014/main" id="{C96BC2A1-866A-525B-6417-FDD96E98AC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139" y="2358936"/>
            <a:ext cx="580128" cy="580128"/>
          </a:xfrm>
          <a:prstGeom prst="rect">
            <a:avLst/>
          </a:prstGeom>
        </p:spPr>
      </p:pic>
      <p:pic>
        <p:nvPicPr>
          <p:cNvPr id="6" name="图片 5" descr="形状, 徽标, 圆圈&#10;&#10;描述已自动生成">
            <a:extLst>
              <a:ext uri="{FF2B5EF4-FFF2-40B4-BE49-F238E27FC236}">
                <a16:creationId xmlns:a16="http://schemas.microsoft.com/office/drawing/2014/main" id="{8B473212-D54E-C8BB-7AB2-92AFD4F915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616" y="3829573"/>
            <a:ext cx="697174" cy="697174"/>
          </a:xfrm>
          <a:prstGeom prst="rect">
            <a:avLst/>
          </a:prstGeom>
        </p:spPr>
      </p:pic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DE90B40E-79A5-F175-895A-EB29374719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560" y="3040978"/>
            <a:ext cx="819434" cy="819434"/>
          </a:xfrm>
          <a:prstGeom prst="rect">
            <a:avLst/>
          </a:prstGeom>
        </p:spPr>
      </p:pic>
      <p:pic>
        <p:nvPicPr>
          <p:cNvPr id="13" name="图形 12" descr="显示器 纯色填充">
            <a:extLst>
              <a:ext uri="{FF2B5EF4-FFF2-40B4-BE49-F238E27FC236}">
                <a16:creationId xmlns:a16="http://schemas.microsoft.com/office/drawing/2014/main" id="{B1E84320-FADF-6998-6BDA-8F944FAB1D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29856" y="2323595"/>
            <a:ext cx="650810" cy="650810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BFA3A73C-2A04-16B0-0CA8-39BEF6BB4CBF}"/>
              </a:ext>
            </a:extLst>
          </p:cNvPr>
          <p:cNvGrpSpPr/>
          <p:nvPr/>
        </p:nvGrpSpPr>
        <p:grpSpPr>
          <a:xfrm>
            <a:off x="10929856" y="3860412"/>
            <a:ext cx="655903" cy="697174"/>
            <a:chOff x="5523756" y="4664764"/>
            <a:chExt cx="797532" cy="847714"/>
          </a:xfrm>
        </p:grpSpPr>
        <p:pic>
          <p:nvPicPr>
            <p:cNvPr id="15" name="图形 14" descr="老鼠 纯色填充">
              <a:extLst>
                <a:ext uri="{FF2B5EF4-FFF2-40B4-BE49-F238E27FC236}">
                  <a16:creationId xmlns:a16="http://schemas.microsoft.com/office/drawing/2014/main" id="{B1DA3F91-AF59-FE42-3638-15751DFAC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72706" y="4714947"/>
              <a:ext cx="348582" cy="348582"/>
            </a:xfrm>
            <a:prstGeom prst="rect">
              <a:avLst/>
            </a:prstGeom>
          </p:spPr>
        </p:pic>
        <p:pic>
          <p:nvPicPr>
            <p:cNvPr id="17" name="图形 16" descr="键盘 纯色填充">
              <a:extLst>
                <a:ext uri="{FF2B5EF4-FFF2-40B4-BE49-F238E27FC236}">
                  <a16:creationId xmlns:a16="http://schemas.microsoft.com/office/drawing/2014/main" id="{E60BCC29-7838-0F36-4FF4-5189A93D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523756" y="4664764"/>
              <a:ext cx="448949" cy="448949"/>
            </a:xfrm>
            <a:prstGeom prst="rect">
              <a:avLst/>
            </a:prstGeom>
          </p:spPr>
        </p:pic>
        <p:pic>
          <p:nvPicPr>
            <p:cNvPr id="19" name="图形 18" descr="游戏控制器 纯色填充">
              <a:extLst>
                <a:ext uri="{FF2B5EF4-FFF2-40B4-BE49-F238E27FC236}">
                  <a16:creationId xmlns:a16="http://schemas.microsoft.com/office/drawing/2014/main" id="{7E3A76CC-6C62-2130-DE8A-E066CE714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698048" y="5063529"/>
              <a:ext cx="448949" cy="448949"/>
            </a:xfrm>
            <a:prstGeom prst="rect">
              <a:avLst/>
            </a:prstGeom>
          </p:spPr>
        </p:pic>
      </p:grp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AE9DD1C8-88B7-15FA-7E6F-8CAF63900B9F}"/>
              </a:ext>
            </a:extLst>
          </p:cNvPr>
          <p:cNvSpPr/>
          <p:nvPr/>
        </p:nvSpPr>
        <p:spPr>
          <a:xfrm>
            <a:off x="2920808" y="2649000"/>
            <a:ext cx="324757" cy="1559999"/>
          </a:xfrm>
          <a:prstGeom prst="leftBrace">
            <a:avLst>
              <a:gd name="adj1" fmla="val 87906"/>
              <a:gd name="adj2" fmla="val 50000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0833AF87-7275-588C-A256-A9DC9E215FD4}"/>
              </a:ext>
            </a:extLst>
          </p:cNvPr>
          <p:cNvSpPr/>
          <p:nvPr/>
        </p:nvSpPr>
        <p:spPr>
          <a:xfrm>
            <a:off x="10461758" y="2649000"/>
            <a:ext cx="324757" cy="1559999"/>
          </a:xfrm>
          <a:prstGeom prst="leftBrace">
            <a:avLst>
              <a:gd name="adj1" fmla="val 87906"/>
              <a:gd name="adj2" fmla="val 50000"/>
            </a:avLst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F50385B-6FEA-009B-A004-A52271D1AA40}"/>
              </a:ext>
            </a:extLst>
          </p:cNvPr>
          <p:cNvCxnSpPr>
            <a:cxnSpLocks/>
          </p:cNvCxnSpPr>
          <p:nvPr/>
        </p:nvCxnSpPr>
        <p:spPr>
          <a:xfrm>
            <a:off x="4366593" y="3466771"/>
            <a:ext cx="95558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412A3F7-3C1B-58DC-F443-120F8368829A}"/>
              </a:ext>
            </a:extLst>
          </p:cNvPr>
          <p:cNvCxnSpPr>
            <a:cxnSpLocks/>
          </p:cNvCxnSpPr>
          <p:nvPr/>
        </p:nvCxnSpPr>
        <p:spPr>
          <a:xfrm>
            <a:off x="6869818" y="3468099"/>
            <a:ext cx="955589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67E679A-96F8-688A-8825-881ECD41344D}"/>
              </a:ext>
            </a:extLst>
          </p:cNvPr>
          <p:cNvCxnSpPr>
            <a:cxnSpLocks/>
          </p:cNvCxnSpPr>
          <p:nvPr/>
        </p:nvCxnSpPr>
        <p:spPr>
          <a:xfrm>
            <a:off x="8930531" y="3466771"/>
            <a:ext cx="299608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328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浩宇 王</dc:creator>
  <cp:lastModifiedBy>浩宇 王</cp:lastModifiedBy>
  <cp:revision>1</cp:revision>
  <dcterms:created xsi:type="dcterms:W3CDTF">2024-05-26T21:58:24Z</dcterms:created>
  <dcterms:modified xsi:type="dcterms:W3CDTF">2024-05-26T22:23:03Z</dcterms:modified>
</cp:coreProperties>
</file>