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C5B6F-8D1F-4CA8-829F-7013E1EA9D02}" v="120" dt="2024-09-22T05:31:02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浩宇 王" userId="9777b43a9e96ea5f" providerId="LiveId" clId="{B07D04D8-DBC9-4AD2-95F3-1E055857D550}"/>
    <pc:docChg chg="undo custSel addSld modSld">
      <pc:chgData name="浩宇 王" userId="9777b43a9e96ea5f" providerId="LiveId" clId="{B07D04D8-DBC9-4AD2-95F3-1E055857D550}" dt="2024-05-26T22:22:58.474" v="211" actId="1038"/>
      <pc:docMkLst>
        <pc:docMk/>
      </pc:docMkLst>
      <pc:sldChg chg="addSp delSp modSp new mod setBg">
        <pc:chgData name="浩宇 王" userId="9777b43a9e96ea5f" providerId="LiveId" clId="{B07D04D8-DBC9-4AD2-95F3-1E055857D550}" dt="2024-05-26T22:22:58.474" v="211" actId="1038"/>
        <pc:sldMkLst>
          <pc:docMk/>
          <pc:sldMk cId="4016328224" sldId="256"/>
        </pc:sldMkLst>
        <pc:spChg chg="del">
          <ac:chgData name="浩宇 王" userId="9777b43a9e96ea5f" providerId="LiveId" clId="{B07D04D8-DBC9-4AD2-95F3-1E055857D550}" dt="2024-05-26T21:58:30.359" v="1" actId="478"/>
          <ac:spMkLst>
            <pc:docMk/>
            <pc:sldMk cId="4016328224" sldId="256"/>
            <ac:spMk id="2" creationId="{2D9D5615-7358-C67C-C8DC-B7F4BD7F62AE}"/>
          </ac:spMkLst>
        </pc:spChg>
        <pc:spChg chg="del">
          <ac:chgData name="浩宇 王" userId="9777b43a9e96ea5f" providerId="LiveId" clId="{B07D04D8-DBC9-4AD2-95F3-1E055857D550}" dt="2024-05-26T21:58:30.359" v="1" actId="478"/>
          <ac:spMkLst>
            <pc:docMk/>
            <pc:sldMk cId="4016328224" sldId="256"/>
            <ac:spMk id="3" creationId="{3FF71B83-0361-189C-3841-3F826B5212B7}"/>
          </ac:spMkLst>
        </pc:spChg>
        <pc:spChg chg="add mod">
          <ac:chgData name="浩宇 王" userId="9777b43a9e96ea5f" providerId="LiveId" clId="{B07D04D8-DBC9-4AD2-95F3-1E055857D550}" dt="2024-05-26T22:21:24.893" v="150" actId="1037"/>
          <ac:spMkLst>
            <pc:docMk/>
            <pc:sldMk cId="4016328224" sldId="256"/>
            <ac:spMk id="21" creationId="{AE9DD1C8-88B7-15FA-7E6F-8CAF63900B9F}"/>
          </ac:spMkLst>
        </pc:spChg>
        <pc:spChg chg="add mod">
          <ac:chgData name="浩宇 王" userId="9777b43a9e96ea5f" providerId="LiveId" clId="{B07D04D8-DBC9-4AD2-95F3-1E055857D550}" dt="2024-05-26T22:22:58.474" v="211" actId="1038"/>
          <ac:spMkLst>
            <pc:docMk/>
            <pc:sldMk cId="4016328224" sldId="256"/>
            <ac:spMk id="22" creationId="{0833AF87-7275-588C-A256-A9DC9E215FD4}"/>
          </ac:spMkLst>
        </pc:spChg>
        <pc:grpChg chg="add mod">
          <ac:chgData name="浩宇 王" userId="9777b43a9e96ea5f" providerId="LiveId" clId="{B07D04D8-DBC9-4AD2-95F3-1E055857D550}" dt="2024-05-26T22:22:58.474" v="211" actId="1038"/>
          <ac:grpSpMkLst>
            <pc:docMk/>
            <pc:sldMk cId="4016328224" sldId="256"/>
            <ac:grpSpMk id="20" creationId="{BFA3A73C-2A04-16B0-0CA8-39BEF6BB4CBF}"/>
          </ac:grpSpMkLst>
        </pc:grpChg>
        <pc:graphicFrameChg chg="add del">
          <ac:chgData name="浩宇 王" userId="9777b43a9e96ea5f" providerId="LiveId" clId="{B07D04D8-DBC9-4AD2-95F3-1E055857D550}" dt="2024-05-26T22:14:13.620" v="63" actId="478"/>
          <ac:graphicFrameMkLst>
            <pc:docMk/>
            <pc:sldMk cId="4016328224" sldId="256"/>
            <ac:graphicFrameMk id="11" creationId="{95DF7C68-FE22-1D21-AEA8-5354B6D6AF3A}"/>
          </ac:graphicFrameMkLst>
        </pc:graphicFrameChg>
        <pc:picChg chg="add mod">
          <ac:chgData name="浩宇 王" userId="9777b43a9e96ea5f" providerId="LiveId" clId="{B07D04D8-DBC9-4AD2-95F3-1E055857D550}" dt="2024-05-26T22:21:24.893" v="150" actId="1037"/>
          <ac:picMkLst>
            <pc:docMk/>
            <pc:sldMk cId="4016328224" sldId="256"/>
            <ac:picMk id="3" creationId="{C96BC2A1-866A-525B-6417-FDD96E98AC3A}"/>
          </ac:picMkLst>
        </pc:picChg>
        <pc:picChg chg="add mod">
          <ac:chgData name="浩宇 王" userId="9777b43a9e96ea5f" providerId="LiveId" clId="{B07D04D8-DBC9-4AD2-95F3-1E055857D550}" dt="2024-05-26T22:21:24.893" v="150" actId="1037"/>
          <ac:picMkLst>
            <pc:docMk/>
            <pc:sldMk cId="4016328224" sldId="256"/>
            <ac:picMk id="5" creationId="{34AD5690-4E55-C06E-0D8F-F4B9AE7804C8}"/>
          </ac:picMkLst>
        </pc:picChg>
        <pc:picChg chg="add mod">
          <ac:chgData name="浩宇 王" userId="9777b43a9e96ea5f" providerId="LiveId" clId="{B07D04D8-DBC9-4AD2-95F3-1E055857D550}" dt="2024-05-26T22:21:24.893" v="150" actId="1037"/>
          <ac:picMkLst>
            <pc:docMk/>
            <pc:sldMk cId="4016328224" sldId="256"/>
            <ac:picMk id="6" creationId="{8B473212-D54E-C8BB-7AB2-92AFD4F915BB}"/>
          </ac:picMkLst>
        </pc:picChg>
        <pc:picChg chg="add mod">
          <ac:chgData name="浩宇 王" userId="9777b43a9e96ea5f" providerId="LiveId" clId="{B07D04D8-DBC9-4AD2-95F3-1E055857D550}" dt="2024-05-26T22:17:41.668" v="99" actId="1076"/>
          <ac:picMkLst>
            <pc:docMk/>
            <pc:sldMk cId="4016328224" sldId="256"/>
            <ac:picMk id="7" creationId="{B5725CFB-840D-42FC-5A9D-FB9078758BAC}"/>
          </ac:picMkLst>
        </pc:picChg>
        <pc:picChg chg="add mod">
          <ac:chgData name="浩宇 王" userId="9777b43a9e96ea5f" providerId="LiveId" clId="{B07D04D8-DBC9-4AD2-95F3-1E055857D550}" dt="2024-05-26T22:22:58.474" v="211" actId="1038"/>
          <ac:picMkLst>
            <pc:docMk/>
            <pc:sldMk cId="4016328224" sldId="256"/>
            <ac:picMk id="9" creationId="{B37F1A22-ED3C-2C69-F085-9F7045E94817}"/>
          </ac:picMkLst>
        </pc:picChg>
        <pc:picChg chg="add mod">
          <ac:chgData name="浩宇 王" userId="9777b43a9e96ea5f" providerId="LiveId" clId="{B07D04D8-DBC9-4AD2-95F3-1E055857D550}" dt="2024-05-26T22:21:37.430" v="152" actId="1076"/>
          <ac:picMkLst>
            <pc:docMk/>
            <pc:sldMk cId="4016328224" sldId="256"/>
            <ac:picMk id="10" creationId="{DE90B40E-79A5-F175-895A-EB2937471933}"/>
          </ac:picMkLst>
        </pc:picChg>
        <pc:picChg chg="add mod">
          <ac:chgData name="浩宇 王" userId="9777b43a9e96ea5f" providerId="LiveId" clId="{B07D04D8-DBC9-4AD2-95F3-1E055857D550}" dt="2024-05-26T22:22:58.474" v="211" actId="1038"/>
          <ac:picMkLst>
            <pc:docMk/>
            <pc:sldMk cId="4016328224" sldId="256"/>
            <ac:picMk id="13" creationId="{B1E84320-FADF-6998-6BDA-8F944FAB1D74}"/>
          </ac:picMkLst>
        </pc:picChg>
        <pc:picChg chg="add mod">
          <ac:chgData name="浩宇 王" userId="9777b43a9e96ea5f" providerId="LiveId" clId="{B07D04D8-DBC9-4AD2-95F3-1E055857D550}" dt="2024-05-26T22:16:56.923" v="82" actId="164"/>
          <ac:picMkLst>
            <pc:docMk/>
            <pc:sldMk cId="4016328224" sldId="256"/>
            <ac:picMk id="15" creationId="{B1DA3F91-AF59-FE42-3638-15751DFAC492}"/>
          </ac:picMkLst>
        </pc:picChg>
        <pc:picChg chg="add mod">
          <ac:chgData name="浩宇 王" userId="9777b43a9e96ea5f" providerId="LiveId" clId="{B07D04D8-DBC9-4AD2-95F3-1E055857D550}" dt="2024-05-26T22:16:56.923" v="82" actId="164"/>
          <ac:picMkLst>
            <pc:docMk/>
            <pc:sldMk cId="4016328224" sldId="256"/>
            <ac:picMk id="17" creationId="{E60BCC29-7838-0F36-4FF4-5189A93D6BDC}"/>
          </ac:picMkLst>
        </pc:picChg>
        <pc:picChg chg="add mod">
          <ac:chgData name="浩宇 王" userId="9777b43a9e96ea5f" providerId="LiveId" clId="{B07D04D8-DBC9-4AD2-95F3-1E055857D550}" dt="2024-05-26T22:16:56.923" v="82" actId="164"/>
          <ac:picMkLst>
            <pc:docMk/>
            <pc:sldMk cId="4016328224" sldId="256"/>
            <ac:picMk id="19" creationId="{7E3A76CC-6C62-2130-DE8A-E066CE714A00}"/>
          </ac:picMkLst>
        </pc:picChg>
        <pc:cxnChg chg="add mod">
          <ac:chgData name="浩宇 王" userId="9777b43a9e96ea5f" providerId="LiveId" clId="{B07D04D8-DBC9-4AD2-95F3-1E055857D550}" dt="2024-05-26T22:21:24.893" v="150" actId="1037"/>
          <ac:cxnSpMkLst>
            <pc:docMk/>
            <pc:sldMk cId="4016328224" sldId="256"/>
            <ac:cxnSpMk id="24" creationId="{DF50385B-6FEA-009B-A004-A52271D1AA40}"/>
          </ac:cxnSpMkLst>
        </pc:cxnChg>
        <pc:cxnChg chg="add mod">
          <ac:chgData name="浩宇 王" userId="9777b43a9e96ea5f" providerId="LiveId" clId="{B07D04D8-DBC9-4AD2-95F3-1E055857D550}" dt="2024-05-26T22:21:31.296" v="151" actId="1076"/>
          <ac:cxnSpMkLst>
            <pc:docMk/>
            <pc:sldMk cId="4016328224" sldId="256"/>
            <ac:cxnSpMk id="26" creationId="{D412A3F7-3C1B-58DC-F443-120F8368829A}"/>
          </ac:cxnSpMkLst>
        </pc:cxnChg>
        <pc:cxnChg chg="add mod">
          <ac:chgData name="浩宇 王" userId="9777b43a9e96ea5f" providerId="LiveId" clId="{B07D04D8-DBC9-4AD2-95F3-1E055857D550}" dt="2024-05-26T22:22:37.361" v="177" actId="1076"/>
          <ac:cxnSpMkLst>
            <pc:docMk/>
            <pc:sldMk cId="4016328224" sldId="256"/>
            <ac:cxnSpMk id="27" creationId="{B67E679A-96F8-688A-8825-881ECD41344D}"/>
          </ac:cxnSpMkLst>
        </pc:cxnChg>
        <pc:cxnChg chg="add del">
          <ac:chgData name="浩宇 王" userId="9777b43a9e96ea5f" providerId="LiveId" clId="{B07D04D8-DBC9-4AD2-95F3-1E055857D550}" dt="2024-05-26T22:22:11.797" v="161" actId="11529"/>
          <ac:cxnSpMkLst>
            <pc:docMk/>
            <pc:sldMk cId="4016328224" sldId="256"/>
            <ac:cxnSpMk id="30" creationId="{C9785449-05CE-27A2-4AE2-2B5C0C8F7AF4}"/>
          </ac:cxnSpMkLst>
        </pc:cxnChg>
      </pc:sldChg>
    </pc:docChg>
  </pc:docChgLst>
  <pc:docChgLst>
    <pc:chgData name="浩宇 王" userId="9777b43a9e96ea5f" providerId="LiveId" clId="{660C5B6F-8D1F-4CA8-829F-7013E1EA9D02}"/>
    <pc:docChg chg="undo custSel modSld">
      <pc:chgData name="浩宇 王" userId="9777b43a9e96ea5f" providerId="LiveId" clId="{660C5B6F-8D1F-4CA8-829F-7013E1EA9D02}" dt="2024-09-22T05:35:40.829" v="205" actId="1038"/>
      <pc:docMkLst>
        <pc:docMk/>
      </pc:docMkLst>
      <pc:sldChg chg="addSp delSp modSp mod setBg">
        <pc:chgData name="浩宇 王" userId="9777b43a9e96ea5f" providerId="LiveId" clId="{660C5B6F-8D1F-4CA8-829F-7013E1EA9D02}" dt="2024-09-22T05:35:40.829" v="205" actId="1038"/>
        <pc:sldMkLst>
          <pc:docMk/>
          <pc:sldMk cId="4016328224" sldId="256"/>
        </pc:sldMkLst>
        <pc:spChg chg="add mod">
          <ac:chgData name="浩宇 王" userId="9777b43a9e96ea5f" providerId="LiveId" clId="{660C5B6F-8D1F-4CA8-829F-7013E1EA9D02}" dt="2024-09-22T05:35:40.829" v="205" actId="1038"/>
          <ac:spMkLst>
            <pc:docMk/>
            <pc:sldMk cId="4016328224" sldId="256"/>
            <ac:spMk id="12" creationId="{496037EF-179F-D405-C2BE-68A42F095EAD}"/>
          </ac:spMkLst>
        </pc:spChg>
        <pc:spChg chg="del">
          <ac:chgData name="浩宇 王" userId="9777b43a9e96ea5f" providerId="LiveId" clId="{660C5B6F-8D1F-4CA8-829F-7013E1EA9D02}" dt="2024-09-22T05:20:15.390" v="0" actId="478"/>
          <ac:spMkLst>
            <pc:docMk/>
            <pc:sldMk cId="4016328224" sldId="256"/>
            <ac:spMk id="21" creationId="{AE9DD1C8-88B7-15FA-7E6F-8CAF63900B9F}"/>
          </ac:spMkLst>
        </pc:spChg>
        <pc:spChg chg="del">
          <ac:chgData name="浩宇 王" userId="9777b43a9e96ea5f" providerId="LiveId" clId="{660C5B6F-8D1F-4CA8-829F-7013E1EA9D02}" dt="2024-09-22T05:20:15.390" v="0" actId="478"/>
          <ac:spMkLst>
            <pc:docMk/>
            <pc:sldMk cId="4016328224" sldId="256"/>
            <ac:spMk id="22" creationId="{0833AF87-7275-588C-A256-A9DC9E215FD4}"/>
          </ac:spMkLst>
        </pc:spChg>
        <pc:grpChg chg="del">
          <ac:chgData name="浩宇 王" userId="9777b43a9e96ea5f" providerId="LiveId" clId="{660C5B6F-8D1F-4CA8-829F-7013E1EA9D02}" dt="2024-09-22T05:20:15.390" v="0" actId="478"/>
          <ac:grpSpMkLst>
            <pc:docMk/>
            <pc:sldMk cId="4016328224" sldId="256"/>
            <ac:grpSpMk id="20" creationId="{BFA3A73C-2A04-16B0-0CA8-39BEF6BB4CBF}"/>
          </ac:grpSpMkLst>
        </pc:grpChg>
        <pc:picChg chg="del">
          <ac:chgData name="浩宇 王" userId="9777b43a9e96ea5f" providerId="LiveId" clId="{660C5B6F-8D1F-4CA8-829F-7013E1EA9D02}" dt="2024-09-22T05:20:15.390" v="0" actId="478"/>
          <ac:picMkLst>
            <pc:docMk/>
            <pc:sldMk cId="4016328224" sldId="256"/>
            <ac:picMk id="3" creationId="{C96BC2A1-866A-525B-6417-FDD96E98AC3A}"/>
          </ac:picMkLst>
        </pc:picChg>
        <pc:picChg chg="add mod modCrop">
          <ac:chgData name="浩宇 王" userId="9777b43a9e96ea5f" providerId="LiveId" clId="{660C5B6F-8D1F-4CA8-829F-7013E1EA9D02}" dt="2024-09-22T05:29:16.659" v="167" actId="1037"/>
          <ac:picMkLst>
            <pc:docMk/>
            <pc:sldMk cId="4016328224" sldId="256"/>
            <ac:picMk id="4" creationId="{D2F33FF9-A1D2-8E7B-EAF2-15D86827806F}"/>
          </ac:picMkLst>
        </pc:picChg>
        <pc:picChg chg="del">
          <ac:chgData name="浩宇 王" userId="9777b43a9e96ea5f" providerId="LiveId" clId="{660C5B6F-8D1F-4CA8-829F-7013E1EA9D02}" dt="2024-09-22T05:20:15.390" v="0" actId="478"/>
          <ac:picMkLst>
            <pc:docMk/>
            <pc:sldMk cId="4016328224" sldId="256"/>
            <ac:picMk id="5" creationId="{34AD5690-4E55-C06E-0D8F-F4B9AE7804C8}"/>
          </ac:picMkLst>
        </pc:picChg>
        <pc:picChg chg="del">
          <ac:chgData name="浩宇 王" userId="9777b43a9e96ea5f" providerId="LiveId" clId="{660C5B6F-8D1F-4CA8-829F-7013E1EA9D02}" dt="2024-09-22T05:20:15.390" v="0" actId="478"/>
          <ac:picMkLst>
            <pc:docMk/>
            <pc:sldMk cId="4016328224" sldId="256"/>
            <ac:picMk id="6" creationId="{8B473212-D54E-C8BB-7AB2-92AFD4F915BB}"/>
          </ac:picMkLst>
        </pc:picChg>
        <pc:picChg chg="del">
          <ac:chgData name="浩宇 王" userId="9777b43a9e96ea5f" providerId="LiveId" clId="{660C5B6F-8D1F-4CA8-829F-7013E1EA9D02}" dt="2024-09-22T05:20:15.390" v="0" actId="478"/>
          <ac:picMkLst>
            <pc:docMk/>
            <pc:sldMk cId="4016328224" sldId="256"/>
            <ac:picMk id="7" creationId="{B5725CFB-840D-42FC-5A9D-FB9078758BAC}"/>
          </ac:picMkLst>
        </pc:picChg>
        <pc:picChg chg="del">
          <ac:chgData name="浩宇 王" userId="9777b43a9e96ea5f" providerId="LiveId" clId="{660C5B6F-8D1F-4CA8-829F-7013E1EA9D02}" dt="2024-09-22T05:20:15.390" v="0" actId="478"/>
          <ac:picMkLst>
            <pc:docMk/>
            <pc:sldMk cId="4016328224" sldId="256"/>
            <ac:picMk id="9" creationId="{B37F1A22-ED3C-2C69-F085-9F7045E94817}"/>
          </ac:picMkLst>
        </pc:picChg>
        <pc:picChg chg="del">
          <ac:chgData name="浩宇 王" userId="9777b43a9e96ea5f" providerId="LiveId" clId="{660C5B6F-8D1F-4CA8-829F-7013E1EA9D02}" dt="2024-09-22T05:20:15.390" v="0" actId="478"/>
          <ac:picMkLst>
            <pc:docMk/>
            <pc:sldMk cId="4016328224" sldId="256"/>
            <ac:picMk id="10" creationId="{DE90B40E-79A5-F175-895A-EB2937471933}"/>
          </ac:picMkLst>
        </pc:picChg>
        <pc:picChg chg="add del mod">
          <ac:chgData name="浩宇 王" userId="9777b43a9e96ea5f" providerId="LiveId" clId="{660C5B6F-8D1F-4CA8-829F-7013E1EA9D02}" dt="2024-09-22T05:24:52.261" v="34" actId="478"/>
          <ac:picMkLst>
            <pc:docMk/>
            <pc:sldMk cId="4016328224" sldId="256"/>
            <ac:picMk id="11" creationId="{321FFA7C-AA7F-E0D6-8B28-A075914467D3}"/>
          </ac:picMkLst>
        </pc:picChg>
        <pc:picChg chg="del">
          <ac:chgData name="浩宇 王" userId="9777b43a9e96ea5f" providerId="LiveId" clId="{660C5B6F-8D1F-4CA8-829F-7013E1EA9D02}" dt="2024-09-22T05:20:15.390" v="0" actId="478"/>
          <ac:picMkLst>
            <pc:docMk/>
            <pc:sldMk cId="4016328224" sldId="256"/>
            <ac:picMk id="13" creationId="{B1E84320-FADF-6998-6BDA-8F944FAB1D74}"/>
          </ac:picMkLst>
        </pc:picChg>
        <pc:picChg chg="add mod modCrop">
          <ac:chgData name="浩宇 王" userId="9777b43a9e96ea5f" providerId="LiveId" clId="{660C5B6F-8D1F-4CA8-829F-7013E1EA9D02}" dt="2024-09-22T05:26:59.175" v="67" actId="1076"/>
          <ac:picMkLst>
            <pc:docMk/>
            <pc:sldMk cId="4016328224" sldId="256"/>
            <ac:picMk id="14" creationId="{FB085BCA-4889-6CCC-FA24-45D61D2DF18E}"/>
          </ac:picMkLst>
        </pc:picChg>
        <pc:picChg chg="add mod modCrop">
          <ac:chgData name="浩宇 王" userId="9777b43a9e96ea5f" providerId="LiveId" clId="{660C5B6F-8D1F-4CA8-829F-7013E1EA9D02}" dt="2024-09-22T05:29:28.171" v="171" actId="1036"/>
          <ac:picMkLst>
            <pc:docMk/>
            <pc:sldMk cId="4016328224" sldId="256"/>
            <ac:picMk id="18" creationId="{0CF5D463-61D4-3D33-005E-6AB97CC4039F}"/>
          </ac:picMkLst>
        </pc:picChg>
        <pc:picChg chg="add mod modCrop">
          <ac:chgData name="浩宇 王" userId="9777b43a9e96ea5f" providerId="LiveId" clId="{660C5B6F-8D1F-4CA8-829F-7013E1EA9D02}" dt="2024-09-22T05:29:11.155" v="166" actId="1036"/>
          <ac:picMkLst>
            <pc:docMk/>
            <pc:sldMk cId="4016328224" sldId="256"/>
            <ac:picMk id="23" creationId="{2841E4EA-DAF8-8D4F-7968-590D71A85E01}"/>
          </ac:picMkLst>
        </pc:picChg>
        <pc:cxnChg chg="del">
          <ac:chgData name="浩宇 王" userId="9777b43a9e96ea5f" providerId="LiveId" clId="{660C5B6F-8D1F-4CA8-829F-7013E1EA9D02}" dt="2024-09-22T05:20:15.390" v="0" actId="478"/>
          <ac:cxnSpMkLst>
            <pc:docMk/>
            <pc:sldMk cId="4016328224" sldId="256"/>
            <ac:cxnSpMk id="24" creationId="{DF50385B-6FEA-009B-A004-A52271D1AA40}"/>
          </ac:cxnSpMkLst>
        </pc:cxnChg>
        <pc:cxnChg chg="del">
          <ac:chgData name="浩宇 王" userId="9777b43a9e96ea5f" providerId="LiveId" clId="{660C5B6F-8D1F-4CA8-829F-7013E1EA9D02}" dt="2024-09-22T05:20:15.390" v="0" actId="478"/>
          <ac:cxnSpMkLst>
            <pc:docMk/>
            <pc:sldMk cId="4016328224" sldId="256"/>
            <ac:cxnSpMk id="26" creationId="{D412A3F7-3C1B-58DC-F443-120F8368829A}"/>
          </ac:cxnSpMkLst>
        </pc:cxnChg>
        <pc:cxnChg chg="del">
          <ac:chgData name="浩宇 王" userId="9777b43a9e96ea5f" providerId="LiveId" clId="{660C5B6F-8D1F-4CA8-829F-7013E1EA9D02}" dt="2024-09-22T05:20:15.390" v="0" actId="478"/>
          <ac:cxnSpMkLst>
            <pc:docMk/>
            <pc:sldMk cId="4016328224" sldId="256"/>
            <ac:cxnSpMk id="27" creationId="{B67E679A-96F8-688A-8825-881ECD41344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11FA2-8B63-FF2E-4A9C-7547461E9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8F48DF-10C7-9FC6-520C-DD9D451F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8C6BE-8B82-04A6-EDFB-12BE48CD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0ED7B-7868-9F0B-906C-4BF2B811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90920-5AA6-5C32-57E6-6B1C864C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18B21-E019-E920-0C2F-6914A46F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30252-05CB-9AD8-67AC-BDC9BD133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21264-3246-9B77-2740-D568EC9A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AC622-6DAC-26E7-D6B6-59106213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0FDA6-384A-2FF1-B1AC-F19BA0E3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3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EFD221-490D-35FD-98F7-84B81BDF4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D8E311-11E7-4664-E7FD-88F1A0840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9B22-AB3B-870A-381A-87F7368E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4A48E-020D-29BD-1686-88822D9B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5DDDD-CB52-66CC-F38E-AD5CB955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CC776-BBEF-81FA-F817-E325321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62839-A792-D2C2-C747-465921F68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A56A7-6827-B885-7279-6C82B2A2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3463A-431C-E794-4ADD-5B16088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60814-5496-80D9-62A6-651CC453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428E-1881-843F-D928-09E4368D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581CF-54D6-6CBB-368A-B87771A0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56FC2-A413-6EC2-D06C-F9DFC978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3072D-3209-FEE7-19E3-7D7625EC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01D07-5B48-35B1-966F-184BB44C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ADE37-9EEE-A89B-7476-91653863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2B78F-3ED9-0694-276D-FE9895AC9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DF5B6-B7B9-0175-C8FD-EF6D78E24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A4A38-BA0B-943F-04CF-EC866FF6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1962A-6999-9000-C593-76871FDE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4FEF1-35AE-C83E-D298-A6025DE7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3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A9142-55F1-17A3-8F55-4A5C64AD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55ACA-3778-9216-EB89-35A902DA2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97375-C806-9C11-5E12-907E573BF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2613FB-0E12-BA76-AEE3-FE8E32DA0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49CD35-FF0B-59FE-CD03-B294FEF26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CAB777-23B9-6E27-6DE8-8B1E4A95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D604FB-AB19-3A46-847B-1C084F3B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A6744-ADAC-6B8B-DEB3-A9996C60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F1883-93C7-4FCF-E5AD-ACEC891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B3360A-BDBE-28F1-3331-9FF19DF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B324DD-8FEA-3C04-734B-D61367B5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F7E5D2-8EA2-FF60-08FC-9D1F7CCD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2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97CDCD-61E1-9560-D410-E79FD87E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E3862-AAB1-3440-D43D-EB28239D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677FA-CDFA-00FE-9F1F-D887FA2C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4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AC25A-F3CE-4934-9D0E-2CC52C20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C4A6A-6C1B-7EAD-EDD7-07335F25F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E282B-84D3-6388-492E-8CEC9DE0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986CA-6B26-56D6-880F-33DF2868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620D2E-366B-FAE1-28E2-ADE8C391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E7A87-306D-B5AA-01A3-C084D1A5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7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F72B2-D26E-F1AD-1CD3-5261D0A3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B7604C-1F71-811F-69ED-5C0F89E8F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3A998-5A9F-342A-9387-8BF35535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A6CC6-6A45-F4CB-9996-3AC52593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D35B1-F3BA-9EA4-97C7-9532EA9B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0ACF7-582E-D72E-701A-148017B4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6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D8B408-C4FB-173C-2160-CB6099D2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F77A5-D495-52A0-1FB9-5AAE03BE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7E2E5-8244-0871-D808-EEF949A3D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44C73-4AD8-49BF-8E94-FBD9DB4E475F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C72DB-1FA2-763A-FBF3-F1F288E1A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93932-2865-8329-75AD-D18CBB754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2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10000"/>
                <a:lumOff val="90000"/>
              </a:schemeClr>
            </a:gs>
            <a:gs pos="35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D2F33FF9-A1D2-8E7B-EAF2-15D868278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1600"/>
          <a:stretch/>
        </p:blipFill>
        <p:spPr>
          <a:xfrm>
            <a:off x="3271733" y="1835624"/>
            <a:ext cx="1752600" cy="17526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96037EF-179F-D405-C2BE-68A42F095EAD}"/>
              </a:ext>
            </a:extLst>
          </p:cNvPr>
          <p:cNvSpPr/>
          <p:nvPr/>
        </p:nvSpPr>
        <p:spPr>
          <a:xfrm>
            <a:off x="6155635" y="1317009"/>
            <a:ext cx="86139" cy="3871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FB085BCA-4889-6CCC-FA24-45D61D2DF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44" r="238"/>
          <a:stretch/>
        </p:blipFill>
        <p:spPr>
          <a:xfrm>
            <a:off x="2028554" y="3858657"/>
            <a:ext cx="3981631" cy="96373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0CF5D463-61D4-3D33-005E-6AB97CC40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1188"/>
          <a:stretch/>
        </p:blipFill>
        <p:spPr>
          <a:xfrm>
            <a:off x="7176085" y="1783929"/>
            <a:ext cx="1860359" cy="185599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2841E4EA-DAF8-8D4F-7968-590D71A85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202" r="-95"/>
          <a:stretch/>
        </p:blipFill>
        <p:spPr>
          <a:xfrm>
            <a:off x="6426043" y="3868817"/>
            <a:ext cx="3542905" cy="8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2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浩宇 王</dc:creator>
  <cp:lastModifiedBy>浩宇 王</cp:lastModifiedBy>
  <cp:revision>1</cp:revision>
  <dcterms:created xsi:type="dcterms:W3CDTF">2024-05-26T21:58:24Z</dcterms:created>
  <dcterms:modified xsi:type="dcterms:W3CDTF">2024-09-22T05:35:44Z</dcterms:modified>
</cp:coreProperties>
</file>