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92" r:id="rId4"/>
    <p:sldId id="301" r:id="rId5"/>
    <p:sldId id="300" r:id="rId6"/>
    <p:sldId id="262" r:id="rId7"/>
    <p:sldId id="27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387"/>
    <a:srgbClr val="F2C06B"/>
    <a:srgbClr val="FFFBF0"/>
    <a:srgbClr val="C41349"/>
    <a:srgbClr val="9AC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D37D1-4614-432B-9137-1CBE49B2EEBF}" v="61" dt="2024-04-18T19:55:41.345"/>
    <p1510:client id="{EE088E7D-F8A1-447A-96DC-31A0949ED3AE}" v="95" dt="2024-04-18T21:07:01.5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92" autoAdjust="0"/>
  </p:normalViewPr>
  <p:slideViewPr>
    <p:cSldViewPr snapToGrid="0">
      <p:cViewPr varScale="1">
        <p:scale>
          <a:sx n="68" d="100"/>
          <a:sy n="68" d="100"/>
        </p:scale>
        <p:origin x="123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宇 王" userId="9777b43a9e96ea5f" providerId="LiveId" clId="{284D37D1-4614-432B-9137-1CBE49B2EEBF}"/>
    <pc:docChg chg="undo redo custSel addSld delSld modSld sldOrd">
      <pc:chgData name="浩宇 王" userId="9777b43a9e96ea5f" providerId="LiveId" clId="{284D37D1-4614-432B-9137-1CBE49B2EEBF}" dt="2024-04-18T19:55:44.705" v="971" actId="1076"/>
      <pc:docMkLst>
        <pc:docMk/>
      </pc:docMkLst>
      <pc:sldChg chg="modSp add mod ord">
        <pc:chgData name="浩宇 王" userId="9777b43a9e96ea5f" providerId="LiveId" clId="{284D37D1-4614-432B-9137-1CBE49B2EEBF}" dt="2024-04-18T18:32:34.534" v="36" actId="20577"/>
        <pc:sldMkLst>
          <pc:docMk/>
          <pc:sldMk cId="4116934915" sldId="256"/>
        </pc:sldMkLst>
        <pc:spChg chg="mod">
          <ac:chgData name="浩宇 王" userId="9777b43a9e96ea5f" providerId="LiveId" clId="{284D37D1-4614-432B-9137-1CBE49B2EEBF}" dt="2024-04-18T18:32:34.534" v="36" actId="20577"/>
          <ac:spMkLst>
            <pc:docMk/>
            <pc:sldMk cId="4116934915" sldId="256"/>
            <ac:spMk id="26" creationId="{00000000-0000-0000-0000-000000000000}"/>
          </ac:spMkLst>
        </pc:spChg>
      </pc:sldChg>
      <pc:sldChg chg="add">
        <pc:chgData name="浩宇 王" userId="9777b43a9e96ea5f" providerId="LiveId" clId="{284D37D1-4614-432B-9137-1CBE49B2EEBF}" dt="2024-04-18T18:48:24.972" v="37"/>
        <pc:sldMkLst>
          <pc:docMk/>
          <pc:sldMk cId="3177367785" sldId="257"/>
        </pc:sldMkLst>
      </pc:sldChg>
      <pc:sldChg chg="modSp add mod">
        <pc:chgData name="浩宇 王" userId="9777b43a9e96ea5f" providerId="LiveId" clId="{284D37D1-4614-432B-9137-1CBE49B2EEBF}" dt="2024-04-18T19:55:44.705" v="971" actId="1076"/>
        <pc:sldMkLst>
          <pc:docMk/>
          <pc:sldMk cId="1577986047" sldId="262"/>
        </pc:sldMkLst>
        <pc:spChg chg="mod">
          <ac:chgData name="浩宇 王" userId="9777b43a9e96ea5f" providerId="LiveId" clId="{284D37D1-4614-432B-9137-1CBE49B2EEBF}" dt="2024-04-18T19:55:27.759" v="957" actId="1076"/>
          <ac:spMkLst>
            <pc:docMk/>
            <pc:sldMk cId="1577986047" sldId="262"/>
            <ac:spMk id="4" creationId="{00000000-0000-0000-0000-000000000000}"/>
          </ac:spMkLst>
        </pc:spChg>
        <pc:spChg chg="mod">
          <ac:chgData name="浩宇 王" userId="9777b43a9e96ea5f" providerId="LiveId" clId="{284D37D1-4614-432B-9137-1CBE49B2EEBF}" dt="2024-04-18T19:55:44.705" v="971" actId="1076"/>
          <ac:spMkLst>
            <pc:docMk/>
            <pc:sldMk cId="1577986047" sldId="262"/>
            <ac:spMk id="24" creationId="{00000000-0000-0000-0000-000000000000}"/>
          </ac:spMkLst>
        </pc:spChg>
      </pc:sldChg>
      <pc:sldChg chg="addSp delSp modSp mod">
        <pc:chgData name="浩宇 王" userId="9777b43a9e96ea5f" providerId="LiveId" clId="{284D37D1-4614-432B-9137-1CBE49B2EEBF}" dt="2024-04-18T19:14:37.094" v="357" actId="20577"/>
        <pc:sldMkLst>
          <pc:docMk/>
          <pc:sldMk cId="2269649984" sldId="292"/>
        </pc:sldMkLst>
        <pc:spChg chg="mod">
          <ac:chgData name="浩宇 王" userId="9777b43a9e96ea5f" providerId="LiveId" clId="{284D37D1-4614-432B-9137-1CBE49B2EEBF}" dt="2024-04-18T19:14:37.094" v="357" actId="20577"/>
          <ac:spMkLst>
            <pc:docMk/>
            <pc:sldMk cId="2269649984" sldId="292"/>
            <ac:spMk id="19" creationId="{00000000-0000-0000-0000-000000000000}"/>
          </ac:spMkLst>
        </pc:spChg>
        <pc:spChg chg="add del">
          <ac:chgData name="浩宇 王" userId="9777b43a9e96ea5f" providerId="LiveId" clId="{284D37D1-4614-432B-9137-1CBE49B2EEBF}" dt="2024-04-18T18:30:02.533" v="1" actId="22"/>
          <ac:spMkLst>
            <pc:docMk/>
            <pc:sldMk cId="2269649984" sldId="292"/>
            <ac:spMk id="21" creationId="{28091BDD-9DE7-983F-3327-A1BB5E0E0D46}"/>
          </ac:spMkLst>
        </pc:spChg>
        <pc:spChg chg="mod">
          <ac:chgData name="浩宇 王" userId="9777b43a9e96ea5f" providerId="LiveId" clId="{284D37D1-4614-432B-9137-1CBE49B2EEBF}" dt="2024-04-18T19:09:57.006" v="306" actId="1038"/>
          <ac:spMkLst>
            <pc:docMk/>
            <pc:sldMk cId="2269649984" sldId="292"/>
            <ac:spMk id="22" creationId="{2BD77CFF-0BE4-4C2E-AC93-F596FF60E1A8}"/>
          </ac:spMkLst>
        </pc:spChg>
        <pc:spChg chg="add del">
          <ac:chgData name="浩宇 王" userId="9777b43a9e96ea5f" providerId="LiveId" clId="{284D37D1-4614-432B-9137-1CBE49B2EEBF}" dt="2024-04-18T18:30:04.558" v="3" actId="22"/>
          <ac:spMkLst>
            <pc:docMk/>
            <pc:sldMk cId="2269649984" sldId="292"/>
            <ac:spMk id="24" creationId="{0D12C12C-3E49-088E-4FFD-676241FE12C7}"/>
          </ac:spMkLst>
        </pc:spChg>
        <pc:spChg chg="add mod">
          <ac:chgData name="浩宇 王" userId="9777b43a9e96ea5f" providerId="LiveId" clId="{284D37D1-4614-432B-9137-1CBE49B2EEBF}" dt="2024-04-18T19:09:57.006" v="306" actId="1038"/>
          <ac:spMkLst>
            <pc:docMk/>
            <pc:sldMk cId="2269649984" sldId="292"/>
            <ac:spMk id="45" creationId="{97CFD486-CC07-333D-FBDE-91DC7C56BBF8}"/>
          </ac:spMkLst>
        </pc:spChg>
        <pc:spChg chg="add mod">
          <ac:chgData name="浩宇 王" userId="9777b43a9e96ea5f" providerId="LiveId" clId="{284D37D1-4614-432B-9137-1CBE49B2EEBF}" dt="2024-04-18T19:09:57.006" v="306" actId="1038"/>
          <ac:spMkLst>
            <pc:docMk/>
            <pc:sldMk cId="2269649984" sldId="292"/>
            <ac:spMk id="46" creationId="{0E5964CD-EF90-4481-AED8-55FC5586BC3C}"/>
          </ac:spMkLst>
        </pc:spChg>
        <pc:spChg chg="add mod">
          <ac:chgData name="浩宇 王" userId="9777b43a9e96ea5f" providerId="LiveId" clId="{284D37D1-4614-432B-9137-1CBE49B2EEBF}" dt="2024-04-18T19:09:57.006" v="306" actId="1038"/>
          <ac:spMkLst>
            <pc:docMk/>
            <pc:sldMk cId="2269649984" sldId="292"/>
            <ac:spMk id="47" creationId="{576E4E9C-4C5C-5AB1-CB25-CE05E189F273}"/>
          </ac:spMkLst>
        </pc:spChg>
        <pc:spChg chg="add mod">
          <ac:chgData name="浩宇 王" userId="9777b43a9e96ea5f" providerId="LiveId" clId="{284D37D1-4614-432B-9137-1CBE49B2EEBF}" dt="2024-04-18T19:10:01.037" v="307" actId="1076"/>
          <ac:spMkLst>
            <pc:docMk/>
            <pc:sldMk cId="2269649984" sldId="292"/>
            <ac:spMk id="49" creationId="{D2BB3928-FA28-F917-F60C-D6ADD373B4CB}"/>
          </ac:spMkLst>
        </pc:spChg>
        <pc:spChg chg="add mod">
          <ac:chgData name="浩宇 王" userId="9777b43a9e96ea5f" providerId="LiveId" clId="{284D37D1-4614-432B-9137-1CBE49B2EEBF}" dt="2024-04-18T19:10:03.288" v="308" actId="1076"/>
          <ac:spMkLst>
            <pc:docMk/>
            <pc:sldMk cId="2269649984" sldId="292"/>
            <ac:spMk id="50" creationId="{21CDC40E-432A-B1CA-D893-2C561ECFC06D}"/>
          </ac:spMkLst>
        </pc:spChg>
        <pc:spChg chg="add mod">
          <ac:chgData name="浩宇 王" userId="9777b43a9e96ea5f" providerId="LiveId" clId="{284D37D1-4614-432B-9137-1CBE49B2EEBF}" dt="2024-04-18T19:10:13.648" v="316" actId="1076"/>
          <ac:spMkLst>
            <pc:docMk/>
            <pc:sldMk cId="2269649984" sldId="292"/>
            <ac:spMk id="51" creationId="{41784D6D-0EB7-0B6A-F06E-EC534341DA28}"/>
          </ac:spMkLst>
        </pc:spChg>
        <pc:spChg chg="add mod">
          <ac:chgData name="浩宇 王" userId="9777b43a9e96ea5f" providerId="LiveId" clId="{284D37D1-4614-432B-9137-1CBE49B2EEBF}" dt="2024-04-18T19:10:58.996" v="321" actId="14100"/>
          <ac:spMkLst>
            <pc:docMk/>
            <pc:sldMk cId="2269649984" sldId="292"/>
            <ac:spMk id="52" creationId="{1DEA04AF-B6F9-BDA3-5054-75805F7E0D9E}"/>
          </ac:spMkLst>
        </pc:spChg>
        <pc:spChg chg="add mod">
          <ac:chgData name="浩宇 王" userId="9777b43a9e96ea5f" providerId="LiveId" clId="{284D37D1-4614-432B-9137-1CBE49B2EEBF}" dt="2024-04-18T19:11:45.201" v="337" actId="207"/>
          <ac:spMkLst>
            <pc:docMk/>
            <pc:sldMk cId="2269649984" sldId="292"/>
            <ac:spMk id="53" creationId="{1E7DD48C-C50D-F432-4A0D-07A82D01C552}"/>
          </ac:spMkLst>
        </pc:spChg>
        <pc:spChg chg="add mod">
          <ac:chgData name="浩宇 王" userId="9777b43a9e96ea5f" providerId="LiveId" clId="{284D37D1-4614-432B-9137-1CBE49B2EEBF}" dt="2024-04-18T19:11:47.787" v="338" actId="207"/>
          <ac:spMkLst>
            <pc:docMk/>
            <pc:sldMk cId="2269649984" sldId="292"/>
            <ac:spMk id="54" creationId="{C5591615-AE7C-9437-D0AC-59A575EDF9B9}"/>
          </ac:spMkLst>
        </pc:spChg>
        <pc:spChg chg="add mod">
          <ac:chgData name="浩宇 王" userId="9777b43a9e96ea5f" providerId="LiveId" clId="{284D37D1-4614-432B-9137-1CBE49B2EEBF}" dt="2024-04-18T19:12:36.983" v="349" actId="688"/>
          <ac:spMkLst>
            <pc:docMk/>
            <pc:sldMk cId="2269649984" sldId="292"/>
            <ac:spMk id="55" creationId="{3A7C5618-456B-4767-B8C8-810D81F39EC0}"/>
          </ac:spMkLst>
        </pc:spChg>
        <pc:spChg chg="add mod">
          <ac:chgData name="浩宇 王" userId="9777b43a9e96ea5f" providerId="LiveId" clId="{284D37D1-4614-432B-9137-1CBE49B2EEBF}" dt="2024-04-18T19:12:34.611" v="348" actId="688"/>
          <ac:spMkLst>
            <pc:docMk/>
            <pc:sldMk cId="2269649984" sldId="292"/>
            <ac:spMk id="56" creationId="{F05BF195-5146-F5FB-2870-0BD62748CA47}"/>
          </ac:spMkLst>
        </pc:spChg>
        <pc:spChg chg="add mod">
          <ac:chgData name="浩宇 王" userId="9777b43a9e96ea5f" providerId="LiveId" clId="{284D37D1-4614-432B-9137-1CBE49B2EEBF}" dt="2024-04-18T19:13:04.823" v="352" actId="207"/>
          <ac:spMkLst>
            <pc:docMk/>
            <pc:sldMk cId="2269649984" sldId="292"/>
            <ac:spMk id="57" creationId="{E27035DA-1464-C56E-1254-BE627AC03ADE}"/>
          </ac:spMkLst>
        </pc:spChg>
        <pc:grpChg chg="add mod">
          <ac:chgData name="浩宇 王" userId="9777b43a9e96ea5f" providerId="LiveId" clId="{284D37D1-4614-432B-9137-1CBE49B2EEBF}" dt="2024-04-18T19:09:57.006" v="306" actId="1038"/>
          <ac:grpSpMkLst>
            <pc:docMk/>
            <pc:sldMk cId="2269649984" sldId="292"/>
            <ac:grpSpMk id="48" creationId="{DCC872EF-B731-31BF-4CB5-1FD0C6AE3EF6}"/>
          </ac:grpSpMkLst>
        </pc:grpChg>
        <pc:picChg chg="add mod">
          <ac:chgData name="浩宇 王" userId="9777b43a9e96ea5f" providerId="LiveId" clId="{284D37D1-4614-432B-9137-1CBE49B2EEBF}" dt="2024-04-18T19:09:57.006" v="306" actId="1038"/>
          <ac:picMkLst>
            <pc:docMk/>
            <pc:sldMk cId="2269649984" sldId="292"/>
            <ac:picMk id="20" creationId="{B2B54F98-B3BC-6467-2718-1FBCF61230F9}"/>
          </ac:picMkLst>
        </pc:picChg>
        <pc:picChg chg="del">
          <ac:chgData name="浩宇 王" userId="9777b43a9e96ea5f" providerId="LiveId" clId="{284D37D1-4614-432B-9137-1CBE49B2EEBF}" dt="2024-04-18T18:50:03.733" v="39" actId="478"/>
          <ac:picMkLst>
            <pc:docMk/>
            <pc:sldMk cId="2269649984" sldId="292"/>
            <ac:picMk id="20" creationId="{FCBA4877-6180-CAF4-CDC1-4B3D995089FC}"/>
          </ac:picMkLst>
        </pc:picChg>
        <pc:picChg chg="add mod">
          <ac:chgData name="浩宇 王" userId="9777b43a9e96ea5f" providerId="LiveId" clId="{284D37D1-4614-432B-9137-1CBE49B2EEBF}" dt="2024-04-18T19:09:57.006" v="306" actId="1038"/>
          <ac:picMkLst>
            <pc:docMk/>
            <pc:sldMk cId="2269649984" sldId="292"/>
            <ac:picMk id="23" creationId="{7D96B5C8-B500-D658-F0F3-D6C42D521F18}"/>
          </ac:picMkLst>
        </pc:picChg>
        <pc:picChg chg="add mod">
          <ac:chgData name="浩宇 王" userId="9777b43a9e96ea5f" providerId="LiveId" clId="{284D37D1-4614-432B-9137-1CBE49B2EEBF}" dt="2024-04-18T19:09:57.006" v="306" actId="1038"/>
          <ac:picMkLst>
            <pc:docMk/>
            <pc:sldMk cId="2269649984" sldId="292"/>
            <ac:picMk id="25" creationId="{8A0326FF-1310-4EA7-66DF-96CC7190AB5D}"/>
          </ac:picMkLst>
        </pc:picChg>
        <pc:picChg chg="add del mod">
          <ac:chgData name="浩宇 王" userId="9777b43a9e96ea5f" providerId="LiveId" clId="{284D37D1-4614-432B-9137-1CBE49B2EEBF}" dt="2024-04-18T18:57:39.694" v="68" actId="478"/>
          <ac:picMkLst>
            <pc:docMk/>
            <pc:sldMk cId="2269649984" sldId="292"/>
            <ac:picMk id="26" creationId="{01E746A1-4447-F0CA-9B71-C83091235D00}"/>
          </ac:picMkLst>
        </pc:picChg>
        <pc:picChg chg="del">
          <ac:chgData name="浩宇 王" userId="9777b43a9e96ea5f" providerId="LiveId" clId="{284D37D1-4614-432B-9137-1CBE49B2EEBF}" dt="2024-04-18T18:50:04.081" v="40" actId="478"/>
          <ac:picMkLst>
            <pc:docMk/>
            <pc:sldMk cId="2269649984" sldId="292"/>
            <ac:picMk id="28" creationId="{288C2B30-4DAD-3CEF-4232-1767F212966E}"/>
          </ac:picMkLst>
        </pc:picChg>
        <pc:picChg chg="add mod">
          <ac:chgData name="浩宇 王" userId="9777b43a9e96ea5f" providerId="LiveId" clId="{284D37D1-4614-432B-9137-1CBE49B2EEBF}" dt="2024-04-18T19:09:57.006" v="306" actId="1038"/>
          <ac:picMkLst>
            <pc:docMk/>
            <pc:sldMk cId="2269649984" sldId="292"/>
            <ac:picMk id="28" creationId="{9C718C01-23DB-C974-72FE-145A3E4B2452}"/>
          </ac:picMkLst>
        </pc:picChg>
        <pc:picChg chg="add del mod">
          <ac:chgData name="浩宇 王" userId="9777b43a9e96ea5f" providerId="LiveId" clId="{284D37D1-4614-432B-9137-1CBE49B2EEBF}" dt="2024-04-18T18:57:39.694" v="68" actId="478"/>
          <ac:picMkLst>
            <pc:docMk/>
            <pc:sldMk cId="2269649984" sldId="292"/>
            <ac:picMk id="29" creationId="{72ED5FC9-6236-1266-5D7D-32C4316FB663}"/>
          </ac:picMkLst>
        </pc:picChg>
        <pc:picChg chg="add del mod">
          <ac:chgData name="浩宇 王" userId="9777b43a9e96ea5f" providerId="LiveId" clId="{284D37D1-4614-432B-9137-1CBE49B2EEBF}" dt="2024-04-18T18:57:39.694" v="68" actId="478"/>
          <ac:picMkLst>
            <pc:docMk/>
            <pc:sldMk cId="2269649984" sldId="292"/>
            <ac:picMk id="31" creationId="{90E7AFCB-973F-8CF2-B813-4EBF531A47C7}"/>
          </ac:picMkLst>
        </pc:picChg>
        <pc:picChg chg="add mod">
          <ac:chgData name="浩宇 王" userId="9777b43a9e96ea5f" providerId="LiveId" clId="{284D37D1-4614-432B-9137-1CBE49B2EEBF}" dt="2024-04-18T19:09:57.006" v="306" actId="1038"/>
          <ac:picMkLst>
            <pc:docMk/>
            <pc:sldMk cId="2269649984" sldId="292"/>
            <ac:picMk id="32" creationId="{4A8C93B3-F176-DD59-CCCC-084C4B4C8E92}"/>
          </ac:picMkLst>
        </pc:picChg>
        <pc:picChg chg="add del mod">
          <ac:chgData name="浩宇 王" userId="9777b43a9e96ea5f" providerId="LiveId" clId="{284D37D1-4614-432B-9137-1CBE49B2EEBF}" dt="2024-04-18T18:57:39.694" v="68" actId="478"/>
          <ac:picMkLst>
            <pc:docMk/>
            <pc:sldMk cId="2269649984" sldId="292"/>
            <ac:picMk id="33" creationId="{2F258786-0C2A-88BF-4920-54F901C801CE}"/>
          </ac:picMkLst>
        </pc:picChg>
        <pc:picChg chg="add mod">
          <ac:chgData name="浩宇 王" userId="9777b43a9e96ea5f" providerId="LiveId" clId="{284D37D1-4614-432B-9137-1CBE49B2EEBF}" dt="2024-04-18T19:09:57.006" v="306" actId="1038"/>
          <ac:picMkLst>
            <pc:docMk/>
            <pc:sldMk cId="2269649984" sldId="292"/>
            <ac:picMk id="35" creationId="{422F409F-F54C-C499-3EB8-62471256903A}"/>
          </ac:picMkLst>
        </pc:picChg>
        <pc:picChg chg="add mod">
          <ac:chgData name="浩宇 王" userId="9777b43a9e96ea5f" providerId="LiveId" clId="{284D37D1-4614-432B-9137-1CBE49B2EEBF}" dt="2024-04-18T19:09:57.006" v="306" actId="1038"/>
          <ac:picMkLst>
            <pc:docMk/>
            <pc:sldMk cId="2269649984" sldId="292"/>
            <ac:picMk id="37" creationId="{C6E1AFB9-876A-348A-E8AD-06C9A23EADBE}"/>
          </ac:picMkLst>
        </pc:picChg>
        <pc:picChg chg="add mod">
          <ac:chgData name="浩宇 王" userId="9777b43a9e96ea5f" providerId="LiveId" clId="{284D37D1-4614-432B-9137-1CBE49B2EEBF}" dt="2024-04-18T19:09:57.006" v="306" actId="1038"/>
          <ac:picMkLst>
            <pc:docMk/>
            <pc:sldMk cId="2269649984" sldId="292"/>
            <ac:picMk id="39" creationId="{890909A3-A3BB-FE2A-74FE-FC868D65A7B2}"/>
          </ac:picMkLst>
        </pc:picChg>
        <pc:picChg chg="add mod">
          <ac:chgData name="浩宇 王" userId="9777b43a9e96ea5f" providerId="LiveId" clId="{284D37D1-4614-432B-9137-1CBE49B2EEBF}" dt="2024-04-18T19:08:02.866" v="191" actId="164"/>
          <ac:picMkLst>
            <pc:docMk/>
            <pc:sldMk cId="2269649984" sldId="292"/>
            <ac:picMk id="41" creationId="{0849F6BD-9B24-8DB1-6D98-FED2EBF70AE7}"/>
          </ac:picMkLst>
        </pc:picChg>
        <pc:picChg chg="add mod">
          <ac:chgData name="浩宇 王" userId="9777b43a9e96ea5f" providerId="LiveId" clId="{284D37D1-4614-432B-9137-1CBE49B2EEBF}" dt="2024-04-18T19:03:52.681" v="109"/>
          <ac:picMkLst>
            <pc:docMk/>
            <pc:sldMk cId="2269649984" sldId="292"/>
            <ac:picMk id="42" creationId="{C358160F-D99B-5DC7-31A8-D50030D52459}"/>
          </ac:picMkLst>
        </pc:picChg>
        <pc:picChg chg="add mod">
          <ac:chgData name="浩宇 王" userId="9777b43a9e96ea5f" providerId="LiveId" clId="{284D37D1-4614-432B-9137-1CBE49B2EEBF}" dt="2024-04-18T19:08:02.866" v="191" actId="164"/>
          <ac:picMkLst>
            <pc:docMk/>
            <pc:sldMk cId="2269649984" sldId="292"/>
            <ac:picMk id="44" creationId="{57E2E31A-50A8-5A57-B3C6-0689FCA073C8}"/>
          </ac:picMkLst>
        </pc:picChg>
        <pc:cxnChg chg="mod">
          <ac:chgData name="浩宇 王" userId="9777b43a9e96ea5f" providerId="LiveId" clId="{284D37D1-4614-432B-9137-1CBE49B2EEBF}" dt="2024-04-18T19:09:37.936" v="234" actId="1076"/>
          <ac:cxnSpMkLst>
            <pc:docMk/>
            <pc:sldMk cId="2269649984" sldId="292"/>
            <ac:cxnSpMk id="16" creationId="{00000000-0000-0000-0000-000000000000}"/>
          </ac:cxnSpMkLst>
        </pc:cxnChg>
      </pc:sldChg>
      <pc:sldChg chg="del">
        <pc:chgData name="浩宇 王" userId="9777b43a9e96ea5f" providerId="LiveId" clId="{284D37D1-4614-432B-9137-1CBE49B2EEBF}" dt="2024-04-18T19:53:46.833" v="952" actId="47"/>
        <pc:sldMkLst>
          <pc:docMk/>
          <pc:sldMk cId="1318695548" sldId="293"/>
        </pc:sldMkLst>
      </pc:sldChg>
      <pc:sldChg chg="del">
        <pc:chgData name="浩宇 王" userId="9777b43a9e96ea5f" providerId="LiveId" clId="{284D37D1-4614-432B-9137-1CBE49B2EEBF}" dt="2024-04-18T19:53:46.833" v="952" actId="47"/>
        <pc:sldMkLst>
          <pc:docMk/>
          <pc:sldMk cId="1497602365" sldId="294"/>
        </pc:sldMkLst>
      </pc:sldChg>
      <pc:sldChg chg="del">
        <pc:chgData name="浩宇 王" userId="9777b43a9e96ea5f" providerId="LiveId" clId="{284D37D1-4614-432B-9137-1CBE49B2EEBF}" dt="2024-04-18T19:53:46.833" v="952" actId="47"/>
        <pc:sldMkLst>
          <pc:docMk/>
          <pc:sldMk cId="1325322295" sldId="295"/>
        </pc:sldMkLst>
      </pc:sldChg>
      <pc:sldChg chg="del">
        <pc:chgData name="浩宇 王" userId="9777b43a9e96ea5f" providerId="LiveId" clId="{284D37D1-4614-432B-9137-1CBE49B2EEBF}" dt="2024-04-18T19:53:46.833" v="952" actId="47"/>
        <pc:sldMkLst>
          <pc:docMk/>
          <pc:sldMk cId="3427880313" sldId="296"/>
        </pc:sldMkLst>
      </pc:sldChg>
      <pc:sldChg chg="del">
        <pc:chgData name="浩宇 王" userId="9777b43a9e96ea5f" providerId="LiveId" clId="{284D37D1-4614-432B-9137-1CBE49B2EEBF}" dt="2024-04-18T19:53:46.833" v="952" actId="47"/>
        <pc:sldMkLst>
          <pc:docMk/>
          <pc:sldMk cId="461632784" sldId="297"/>
        </pc:sldMkLst>
      </pc:sldChg>
      <pc:sldChg chg="del">
        <pc:chgData name="浩宇 王" userId="9777b43a9e96ea5f" providerId="LiveId" clId="{284D37D1-4614-432B-9137-1CBE49B2EEBF}" dt="2024-04-18T19:53:46.833" v="952" actId="47"/>
        <pc:sldMkLst>
          <pc:docMk/>
          <pc:sldMk cId="770175355" sldId="298"/>
        </pc:sldMkLst>
      </pc:sldChg>
      <pc:sldChg chg="del">
        <pc:chgData name="浩宇 王" userId="9777b43a9e96ea5f" providerId="LiveId" clId="{284D37D1-4614-432B-9137-1CBE49B2EEBF}" dt="2024-04-18T19:53:46.833" v="952" actId="47"/>
        <pc:sldMkLst>
          <pc:docMk/>
          <pc:sldMk cId="898694029" sldId="299"/>
        </pc:sldMkLst>
      </pc:sldChg>
      <pc:sldChg chg="addSp delSp modSp add mod">
        <pc:chgData name="浩宇 王" userId="9777b43a9e96ea5f" providerId="LiveId" clId="{284D37D1-4614-432B-9137-1CBE49B2EEBF}" dt="2024-04-18T19:52:26.271" v="951" actId="207"/>
        <pc:sldMkLst>
          <pc:docMk/>
          <pc:sldMk cId="2144335030" sldId="300"/>
        </pc:sldMkLst>
        <pc:spChg chg="mod">
          <ac:chgData name="浩宇 王" userId="9777b43a9e96ea5f" providerId="LiveId" clId="{284D37D1-4614-432B-9137-1CBE49B2EEBF}" dt="2024-04-18T19:29:31.543" v="607" actId="20577"/>
          <ac:spMkLst>
            <pc:docMk/>
            <pc:sldMk cId="2144335030" sldId="300"/>
            <ac:spMk id="17" creationId="{00000000-0000-0000-0000-000000000000}"/>
          </ac:spMkLst>
        </pc:spChg>
        <pc:spChg chg="mod">
          <ac:chgData name="浩宇 王" userId="9777b43a9e96ea5f" providerId="LiveId" clId="{284D37D1-4614-432B-9137-1CBE49B2EEBF}" dt="2024-04-18T19:47:21.667" v="617" actId="20577"/>
          <ac:spMkLst>
            <pc:docMk/>
            <pc:sldMk cId="2144335030" sldId="300"/>
            <ac:spMk id="19" creationId="{00000000-0000-0000-0000-000000000000}"/>
          </ac:spMkLst>
        </pc:spChg>
        <pc:spChg chg="add mod ord">
          <ac:chgData name="浩宇 王" userId="9777b43a9e96ea5f" providerId="LiveId" clId="{284D37D1-4614-432B-9137-1CBE49B2EEBF}" dt="2024-04-18T19:52:26.271" v="951" actId="207"/>
          <ac:spMkLst>
            <pc:docMk/>
            <pc:sldMk cId="2144335030" sldId="300"/>
            <ac:spMk id="21" creationId="{C4FA9B76-4E8A-0D35-55C0-7529925117F2}"/>
          </ac:spMkLst>
        </pc:spChg>
        <pc:spChg chg="del">
          <ac:chgData name="浩宇 王" userId="9777b43a9e96ea5f" providerId="LiveId" clId="{284D37D1-4614-432B-9137-1CBE49B2EEBF}" dt="2024-04-18T19:47:27.581" v="618" actId="478"/>
          <ac:spMkLst>
            <pc:docMk/>
            <pc:sldMk cId="2144335030" sldId="300"/>
            <ac:spMk id="22" creationId="{2BD77CFF-0BE4-4C2E-AC93-F596FF60E1A8}"/>
          </ac:spMkLst>
        </pc:spChg>
        <pc:picChg chg="add mod ord modCrop">
          <ac:chgData name="浩宇 王" userId="9777b43a9e96ea5f" providerId="LiveId" clId="{284D37D1-4614-432B-9137-1CBE49B2EEBF}" dt="2024-04-18T19:49:15.423" v="655" actId="29295"/>
          <ac:picMkLst>
            <pc:docMk/>
            <pc:sldMk cId="2144335030" sldId="300"/>
            <ac:picMk id="20" creationId="{ED985CB4-DBE5-425D-1CE5-08E5EB19C8FB}"/>
          </ac:picMkLst>
        </pc:picChg>
        <pc:picChg chg="del">
          <ac:chgData name="浩宇 王" userId="9777b43a9e96ea5f" providerId="LiveId" clId="{284D37D1-4614-432B-9137-1CBE49B2EEBF}" dt="2024-04-18T19:47:27.581" v="618" actId="478"/>
          <ac:picMkLst>
            <pc:docMk/>
            <pc:sldMk cId="2144335030" sldId="300"/>
            <ac:picMk id="26" creationId="{01E746A1-4447-F0CA-9B71-C83091235D00}"/>
          </ac:picMkLst>
        </pc:picChg>
        <pc:picChg chg="del">
          <ac:chgData name="浩宇 王" userId="9777b43a9e96ea5f" providerId="LiveId" clId="{284D37D1-4614-432B-9137-1CBE49B2EEBF}" dt="2024-04-18T19:47:27.581" v="618" actId="478"/>
          <ac:picMkLst>
            <pc:docMk/>
            <pc:sldMk cId="2144335030" sldId="300"/>
            <ac:picMk id="29" creationId="{72ED5FC9-6236-1266-5D7D-32C4316FB663}"/>
          </ac:picMkLst>
        </pc:picChg>
        <pc:picChg chg="del">
          <ac:chgData name="浩宇 王" userId="9777b43a9e96ea5f" providerId="LiveId" clId="{284D37D1-4614-432B-9137-1CBE49B2EEBF}" dt="2024-04-18T19:47:27.581" v="618" actId="478"/>
          <ac:picMkLst>
            <pc:docMk/>
            <pc:sldMk cId="2144335030" sldId="300"/>
            <ac:picMk id="31" creationId="{90E7AFCB-973F-8CF2-B813-4EBF531A47C7}"/>
          </ac:picMkLst>
        </pc:picChg>
        <pc:picChg chg="del">
          <ac:chgData name="浩宇 王" userId="9777b43a9e96ea5f" providerId="LiveId" clId="{284D37D1-4614-432B-9137-1CBE49B2EEBF}" dt="2024-04-18T19:47:27.581" v="618" actId="478"/>
          <ac:picMkLst>
            <pc:docMk/>
            <pc:sldMk cId="2144335030" sldId="300"/>
            <ac:picMk id="33" creationId="{2F258786-0C2A-88BF-4920-54F901C801CE}"/>
          </ac:picMkLst>
        </pc:picChg>
      </pc:sldChg>
      <pc:sldChg chg="addSp delSp modSp add mod modTransition">
        <pc:chgData name="浩宇 王" userId="9777b43a9e96ea5f" providerId="LiveId" clId="{284D37D1-4614-432B-9137-1CBE49B2EEBF}" dt="2024-04-18T19:28:27.240" v="606" actId="20577"/>
        <pc:sldMkLst>
          <pc:docMk/>
          <pc:sldMk cId="2752086262" sldId="301"/>
        </pc:sldMkLst>
        <pc:spChg chg="mod">
          <ac:chgData name="浩宇 王" userId="9777b43a9e96ea5f" providerId="LiveId" clId="{284D37D1-4614-432B-9137-1CBE49B2EEBF}" dt="2024-04-18T19:27:01.811" v="588" actId="20577"/>
          <ac:spMkLst>
            <pc:docMk/>
            <pc:sldMk cId="2752086262" sldId="301"/>
            <ac:spMk id="17" creationId="{00000000-0000-0000-0000-000000000000}"/>
          </ac:spMkLst>
        </pc:spChg>
        <pc:spChg chg="add mod">
          <ac:chgData name="浩宇 王" userId="9777b43a9e96ea5f" providerId="LiveId" clId="{284D37D1-4614-432B-9137-1CBE49B2EEBF}" dt="2024-04-18T19:20:04.121" v="407" actId="1076"/>
          <ac:spMkLst>
            <pc:docMk/>
            <pc:sldMk cId="2752086262" sldId="301"/>
            <ac:spMk id="18" creationId="{72B5C8DB-007A-2AC0-43F9-F854ED3E9867}"/>
          </ac:spMkLst>
        </pc:spChg>
        <pc:spChg chg="mod">
          <ac:chgData name="浩宇 王" userId="9777b43a9e96ea5f" providerId="LiveId" clId="{284D37D1-4614-432B-9137-1CBE49B2EEBF}" dt="2024-04-18T19:28:27.240" v="606" actId="20577"/>
          <ac:spMkLst>
            <pc:docMk/>
            <pc:sldMk cId="2752086262" sldId="301"/>
            <ac:spMk id="19" creationId="{00000000-0000-0000-0000-000000000000}"/>
          </ac:spMkLst>
        </pc:spChg>
        <pc:spChg chg="add mod">
          <ac:chgData name="浩宇 王" userId="9777b43a9e96ea5f" providerId="LiveId" clId="{284D37D1-4614-432B-9137-1CBE49B2EEBF}" dt="2024-04-18T19:20:14.652" v="410" actId="1076"/>
          <ac:spMkLst>
            <pc:docMk/>
            <pc:sldMk cId="2752086262" sldId="301"/>
            <ac:spMk id="21" creationId="{DFA2AA9D-69C5-467E-FC2D-B86EC3C39FC0}"/>
          </ac:spMkLst>
        </pc:spChg>
        <pc:spChg chg="mod">
          <ac:chgData name="浩宇 王" userId="9777b43a9e96ea5f" providerId="LiveId" clId="{284D37D1-4614-432B-9137-1CBE49B2EEBF}" dt="2024-04-18T19:17:46.662" v="383" actId="1076"/>
          <ac:spMkLst>
            <pc:docMk/>
            <pc:sldMk cId="2752086262" sldId="301"/>
            <ac:spMk id="22" creationId="{2BD77CFF-0BE4-4C2E-AC93-F596FF60E1A8}"/>
          </ac:spMkLst>
        </pc:spChg>
        <pc:spChg chg="mod">
          <ac:chgData name="浩宇 王" userId="9777b43a9e96ea5f" providerId="LiveId" clId="{284D37D1-4614-432B-9137-1CBE49B2EEBF}" dt="2024-04-18T19:17:39.741" v="382" actId="1076"/>
          <ac:spMkLst>
            <pc:docMk/>
            <pc:sldMk cId="2752086262" sldId="301"/>
            <ac:spMk id="45" creationId="{97CFD486-CC07-333D-FBDE-91DC7C56BBF8}"/>
          </ac:spMkLst>
        </pc:spChg>
        <pc:spChg chg="del mod">
          <ac:chgData name="浩宇 王" userId="9777b43a9e96ea5f" providerId="LiveId" clId="{284D37D1-4614-432B-9137-1CBE49B2EEBF}" dt="2024-04-18T19:20:01.035" v="405" actId="478"/>
          <ac:spMkLst>
            <pc:docMk/>
            <pc:sldMk cId="2752086262" sldId="301"/>
            <ac:spMk id="46" creationId="{0E5964CD-EF90-4481-AED8-55FC5586BC3C}"/>
          </ac:spMkLst>
        </pc:spChg>
        <pc:spChg chg="del mod">
          <ac:chgData name="浩宇 王" userId="9777b43a9e96ea5f" providerId="LiveId" clId="{284D37D1-4614-432B-9137-1CBE49B2EEBF}" dt="2024-04-18T19:20:10.484" v="408" actId="478"/>
          <ac:spMkLst>
            <pc:docMk/>
            <pc:sldMk cId="2752086262" sldId="301"/>
            <ac:spMk id="47" creationId="{576E4E9C-4C5C-5AB1-CB25-CE05E189F273}"/>
          </ac:spMkLst>
        </pc:spChg>
        <pc:spChg chg="del">
          <ac:chgData name="浩宇 王" userId="9777b43a9e96ea5f" providerId="LiveId" clId="{284D37D1-4614-432B-9137-1CBE49B2EEBF}" dt="2024-04-18T19:15:42.204" v="369" actId="478"/>
          <ac:spMkLst>
            <pc:docMk/>
            <pc:sldMk cId="2752086262" sldId="301"/>
            <ac:spMk id="49" creationId="{D2BB3928-FA28-F917-F60C-D6ADD373B4CB}"/>
          </ac:spMkLst>
        </pc:spChg>
        <pc:spChg chg="del">
          <ac:chgData name="浩宇 王" userId="9777b43a9e96ea5f" providerId="LiveId" clId="{284D37D1-4614-432B-9137-1CBE49B2EEBF}" dt="2024-04-18T19:15:42.204" v="369" actId="478"/>
          <ac:spMkLst>
            <pc:docMk/>
            <pc:sldMk cId="2752086262" sldId="301"/>
            <ac:spMk id="50" creationId="{21CDC40E-432A-B1CA-D893-2C561ECFC06D}"/>
          </ac:spMkLst>
        </pc:spChg>
        <pc:spChg chg="del">
          <ac:chgData name="浩宇 王" userId="9777b43a9e96ea5f" providerId="LiveId" clId="{284D37D1-4614-432B-9137-1CBE49B2EEBF}" dt="2024-04-18T19:15:42.204" v="369" actId="478"/>
          <ac:spMkLst>
            <pc:docMk/>
            <pc:sldMk cId="2752086262" sldId="301"/>
            <ac:spMk id="51" creationId="{41784D6D-0EB7-0B6A-F06E-EC534341DA28}"/>
          </ac:spMkLst>
        </pc:spChg>
        <pc:spChg chg="mod">
          <ac:chgData name="浩宇 王" userId="9777b43a9e96ea5f" providerId="LiveId" clId="{284D37D1-4614-432B-9137-1CBE49B2EEBF}" dt="2024-04-18T19:17:50.736" v="384" actId="14100"/>
          <ac:spMkLst>
            <pc:docMk/>
            <pc:sldMk cId="2752086262" sldId="301"/>
            <ac:spMk id="52" creationId="{1DEA04AF-B6F9-BDA3-5054-75805F7E0D9E}"/>
          </ac:spMkLst>
        </pc:spChg>
        <pc:spChg chg="mod">
          <ac:chgData name="浩宇 王" userId="9777b43a9e96ea5f" providerId="LiveId" clId="{284D37D1-4614-432B-9137-1CBE49B2EEBF}" dt="2024-04-18T19:19:04.251" v="401" actId="1076"/>
          <ac:spMkLst>
            <pc:docMk/>
            <pc:sldMk cId="2752086262" sldId="301"/>
            <ac:spMk id="53" creationId="{1E7DD48C-C50D-F432-4A0D-07A82D01C552}"/>
          </ac:spMkLst>
        </pc:spChg>
        <pc:spChg chg="add del mod">
          <ac:chgData name="浩宇 王" userId="9777b43a9e96ea5f" providerId="LiveId" clId="{284D37D1-4614-432B-9137-1CBE49B2EEBF}" dt="2024-04-18T19:19:02.117" v="400" actId="1076"/>
          <ac:spMkLst>
            <pc:docMk/>
            <pc:sldMk cId="2752086262" sldId="301"/>
            <ac:spMk id="54" creationId="{C5591615-AE7C-9437-D0AC-59A575EDF9B9}"/>
          </ac:spMkLst>
        </pc:spChg>
        <pc:spChg chg="del">
          <ac:chgData name="浩宇 王" userId="9777b43a9e96ea5f" providerId="LiveId" clId="{284D37D1-4614-432B-9137-1CBE49B2EEBF}" dt="2024-04-18T19:15:27.637" v="361" actId="478"/>
          <ac:spMkLst>
            <pc:docMk/>
            <pc:sldMk cId="2752086262" sldId="301"/>
            <ac:spMk id="55" creationId="{3A7C5618-456B-4767-B8C8-810D81F39EC0}"/>
          </ac:spMkLst>
        </pc:spChg>
        <pc:spChg chg="del">
          <ac:chgData name="浩宇 王" userId="9777b43a9e96ea5f" providerId="LiveId" clId="{284D37D1-4614-432B-9137-1CBE49B2EEBF}" dt="2024-04-18T19:15:28.319" v="362" actId="478"/>
          <ac:spMkLst>
            <pc:docMk/>
            <pc:sldMk cId="2752086262" sldId="301"/>
            <ac:spMk id="56" creationId="{F05BF195-5146-F5FB-2870-0BD62748CA47}"/>
          </ac:spMkLst>
        </pc:spChg>
        <pc:spChg chg="del">
          <ac:chgData name="浩宇 王" userId="9777b43a9e96ea5f" providerId="LiveId" clId="{284D37D1-4614-432B-9137-1CBE49B2EEBF}" dt="2024-04-18T19:15:28.960" v="363" actId="478"/>
          <ac:spMkLst>
            <pc:docMk/>
            <pc:sldMk cId="2752086262" sldId="301"/>
            <ac:spMk id="57" creationId="{E27035DA-1464-C56E-1254-BE627AC03ADE}"/>
          </ac:spMkLst>
        </pc:spChg>
        <pc:spChg chg="add mod">
          <ac:chgData name="浩宇 王" userId="9777b43a9e96ea5f" providerId="LiveId" clId="{284D37D1-4614-432B-9137-1CBE49B2EEBF}" dt="2024-04-18T19:24:21.721" v="502" actId="20577"/>
          <ac:spMkLst>
            <pc:docMk/>
            <pc:sldMk cId="2752086262" sldId="301"/>
            <ac:spMk id="58" creationId="{817209E1-F4EB-A32C-6771-72032AEA52CB}"/>
          </ac:spMkLst>
        </pc:spChg>
        <pc:spChg chg="add mod">
          <ac:chgData name="浩宇 王" userId="9777b43a9e96ea5f" providerId="LiveId" clId="{284D37D1-4614-432B-9137-1CBE49B2EEBF}" dt="2024-04-18T19:23:53.913" v="479" actId="20577"/>
          <ac:spMkLst>
            <pc:docMk/>
            <pc:sldMk cId="2752086262" sldId="301"/>
            <ac:spMk id="59" creationId="{096CA0D1-C528-E1BB-2E4F-8BB80C9D7DEF}"/>
          </ac:spMkLst>
        </pc:spChg>
        <pc:spChg chg="add mod">
          <ac:chgData name="浩宇 王" userId="9777b43a9e96ea5f" providerId="LiveId" clId="{284D37D1-4614-432B-9137-1CBE49B2EEBF}" dt="2024-04-18T19:24:52.281" v="521" actId="20577"/>
          <ac:spMkLst>
            <pc:docMk/>
            <pc:sldMk cId="2752086262" sldId="301"/>
            <ac:spMk id="60" creationId="{A164FD50-DADB-8874-CB5F-9953AEB175E0}"/>
          </ac:spMkLst>
        </pc:spChg>
        <pc:spChg chg="add mod">
          <ac:chgData name="浩宇 王" userId="9777b43a9e96ea5f" providerId="LiveId" clId="{284D37D1-4614-432B-9137-1CBE49B2EEBF}" dt="2024-04-18T19:25:23.260" v="540" actId="1076"/>
          <ac:spMkLst>
            <pc:docMk/>
            <pc:sldMk cId="2752086262" sldId="301"/>
            <ac:spMk id="61" creationId="{41AD43F7-B36D-0963-2355-1AB2EBD1E3C0}"/>
          </ac:spMkLst>
        </pc:spChg>
        <pc:spChg chg="add mod">
          <ac:chgData name="浩宇 王" userId="9777b43a9e96ea5f" providerId="LiveId" clId="{284D37D1-4614-432B-9137-1CBE49B2EEBF}" dt="2024-04-18T19:25:48.816" v="577" actId="1076"/>
          <ac:spMkLst>
            <pc:docMk/>
            <pc:sldMk cId="2752086262" sldId="301"/>
            <ac:spMk id="62" creationId="{AF639A93-026C-456C-4C86-F6F3B833821D}"/>
          </ac:spMkLst>
        </pc:spChg>
        <pc:spChg chg="add mod">
          <ac:chgData name="浩宇 王" userId="9777b43a9e96ea5f" providerId="LiveId" clId="{284D37D1-4614-432B-9137-1CBE49B2EEBF}" dt="2024-04-18T19:26:19.394" v="587" actId="1076"/>
          <ac:spMkLst>
            <pc:docMk/>
            <pc:sldMk cId="2752086262" sldId="301"/>
            <ac:spMk id="63" creationId="{065C57B2-3009-5D2C-BF0F-F17B7C321CF0}"/>
          </ac:spMkLst>
        </pc:spChg>
        <pc:grpChg chg="del">
          <ac:chgData name="浩宇 王" userId="9777b43a9e96ea5f" providerId="LiveId" clId="{284D37D1-4614-432B-9137-1CBE49B2EEBF}" dt="2024-04-18T19:15:29.438" v="364" actId="478"/>
          <ac:grpSpMkLst>
            <pc:docMk/>
            <pc:sldMk cId="2752086262" sldId="301"/>
            <ac:grpSpMk id="48" creationId="{DCC872EF-B731-31BF-4CB5-1FD0C6AE3EF6}"/>
          </ac:grpSpMkLst>
        </pc:grpChg>
        <pc:picChg chg="mod">
          <ac:chgData name="浩宇 王" userId="9777b43a9e96ea5f" providerId="LiveId" clId="{284D37D1-4614-432B-9137-1CBE49B2EEBF}" dt="2024-04-18T19:17:39.741" v="382" actId="1076"/>
          <ac:picMkLst>
            <pc:docMk/>
            <pc:sldMk cId="2752086262" sldId="301"/>
            <ac:picMk id="20" creationId="{B2B54F98-B3BC-6467-2718-1FBCF61230F9}"/>
          </ac:picMkLst>
        </pc:picChg>
        <pc:picChg chg="mod">
          <ac:chgData name="浩宇 王" userId="9777b43a9e96ea5f" providerId="LiveId" clId="{284D37D1-4614-432B-9137-1CBE49B2EEBF}" dt="2024-04-18T19:17:46.662" v="383" actId="1076"/>
          <ac:picMkLst>
            <pc:docMk/>
            <pc:sldMk cId="2752086262" sldId="301"/>
            <ac:picMk id="23" creationId="{7D96B5C8-B500-D658-F0F3-D6C42D521F18}"/>
          </ac:picMkLst>
        </pc:picChg>
        <pc:picChg chg="add mod">
          <ac:chgData name="浩宇 王" userId="9777b43a9e96ea5f" providerId="LiveId" clId="{284D37D1-4614-432B-9137-1CBE49B2EEBF}" dt="2024-04-18T19:20:34.036" v="414" actId="1076"/>
          <ac:picMkLst>
            <pc:docMk/>
            <pc:sldMk cId="2752086262" sldId="301"/>
            <ac:picMk id="24" creationId="{A7DA2D78-06E5-F882-94F8-8426F60D718F}"/>
          </ac:picMkLst>
        </pc:picChg>
        <pc:picChg chg="mod">
          <ac:chgData name="浩宇 王" userId="9777b43a9e96ea5f" providerId="LiveId" clId="{284D37D1-4614-432B-9137-1CBE49B2EEBF}" dt="2024-04-18T19:19:07.254" v="402" actId="1076"/>
          <ac:picMkLst>
            <pc:docMk/>
            <pc:sldMk cId="2752086262" sldId="301"/>
            <ac:picMk id="25" creationId="{8A0326FF-1310-4EA7-66DF-96CC7190AB5D}"/>
          </ac:picMkLst>
        </pc:picChg>
        <pc:picChg chg="add mod">
          <ac:chgData name="浩宇 王" userId="9777b43a9e96ea5f" providerId="LiveId" clId="{284D37D1-4614-432B-9137-1CBE49B2EEBF}" dt="2024-04-18T19:20:43.370" v="419" actId="1076"/>
          <ac:picMkLst>
            <pc:docMk/>
            <pc:sldMk cId="2752086262" sldId="301"/>
            <ac:picMk id="26" creationId="{F30A8A94-8176-CAE2-2943-4C45C69CB8AA}"/>
          </ac:picMkLst>
        </pc:picChg>
        <pc:picChg chg="add mod">
          <ac:chgData name="浩宇 王" userId="9777b43a9e96ea5f" providerId="LiveId" clId="{284D37D1-4614-432B-9137-1CBE49B2EEBF}" dt="2024-04-18T19:20:54.561" v="423" actId="1076"/>
          <ac:picMkLst>
            <pc:docMk/>
            <pc:sldMk cId="2752086262" sldId="301"/>
            <ac:picMk id="27" creationId="{4A6B7625-8543-3823-8927-4ADF50C98AEA}"/>
          </ac:picMkLst>
        </pc:picChg>
        <pc:picChg chg="mod">
          <ac:chgData name="浩宇 王" userId="9777b43a9e96ea5f" providerId="LiveId" clId="{284D37D1-4614-432B-9137-1CBE49B2EEBF}" dt="2024-04-18T19:19:11.321" v="403" actId="1076"/>
          <ac:picMkLst>
            <pc:docMk/>
            <pc:sldMk cId="2752086262" sldId="301"/>
            <ac:picMk id="28" creationId="{9C718C01-23DB-C974-72FE-145A3E4B2452}"/>
          </ac:picMkLst>
        </pc:picChg>
        <pc:picChg chg="add mod">
          <ac:chgData name="浩宇 王" userId="9777b43a9e96ea5f" providerId="LiveId" clId="{284D37D1-4614-432B-9137-1CBE49B2EEBF}" dt="2024-04-18T19:22:37.637" v="450" actId="1076"/>
          <ac:picMkLst>
            <pc:docMk/>
            <pc:sldMk cId="2752086262" sldId="301"/>
            <ac:picMk id="29" creationId="{454B5499-A80A-94DE-949C-CA499850C113}"/>
          </ac:picMkLst>
        </pc:picChg>
        <pc:picChg chg="add mod">
          <ac:chgData name="浩宇 王" userId="9777b43a9e96ea5f" providerId="LiveId" clId="{284D37D1-4614-432B-9137-1CBE49B2EEBF}" dt="2024-04-18T19:21:48.346" v="429"/>
          <ac:picMkLst>
            <pc:docMk/>
            <pc:sldMk cId="2752086262" sldId="301"/>
            <ac:picMk id="31" creationId="{C001AFE1-EAAD-C0AA-A566-45238337841F}"/>
          </ac:picMkLst>
        </pc:picChg>
        <pc:picChg chg="del">
          <ac:chgData name="浩宇 王" userId="9777b43a9e96ea5f" providerId="LiveId" clId="{284D37D1-4614-432B-9137-1CBE49B2EEBF}" dt="2024-04-18T19:15:30.827" v="367" actId="478"/>
          <ac:picMkLst>
            <pc:docMk/>
            <pc:sldMk cId="2752086262" sldId="301"/>
            <ac:picMk id="32" creationId="{4A8C93B3-F176-DD59-CCCC-084C4B4C8E92}"/>
          </ac:picMkLst>
        </pc:picChg>
        <pc:picChg chg="add mod">
          <ac:chgData name="浩宇 王" userId="9777b43a9e96ea5f" providerId="LiveId" clId="{284D37D1-4614-432B-9137-1CBE49B2EEBF}" dt="2024-04-18T19:21:53.922" v="433" actId="1076"/>
          <ac:picMkLst>
            <pc:docMk/>
            <pc:sldMk cId="2752086262" sldId="301"/>
            <ac:picMk id="34" creationId="{98506628-159A-44C2-B377-D04DFB19B654}"/>
          </ac:picMkLst>
        </pc:picChg>
        <pc:picChg chg="del">
          <ac:chgData name="浩宇 王" userId="9777b43a9e96ea5f" providerId="LiveId" clId="{284D37D1-4614-432B-9137-1CBE49B2EEBF}" dt="2024-04-18T19:15:31.179" v="368" actId="478"/>
          <ac:picMkLst>
            <pc:docMk/>
            <pc:sldMk cId="2752086262" sldId="301"/>
            <ac:picMk id="35" creationId="{422F409F-F54C-C499-3EB8-62471256903A}"/>
          </ac:picMkLst>
        </pc:picChg>
        <pc:picChg chg="del">
          <ac:chgData name="浩宇 王" userId="9777b43a9e96ea5f" providerId="LiveId" clId="{284D37D1-4614-432B-9137-1CBE49B2EEBF}" dt="2024-04-18T19:15:29.908" v="365" actId="478"/>
          <ac:picMkLst>
            <pc:docMk/>
            <pc:sldMk cId="2752086262" sldId="301"/>
            <ac:picMk id="37" creationId="{C6E1AFB9-876A-348A-E8AD-06C9A23EADBE}"/>
          </ac:picMkLst>
        </pc:picChg>
        <pc:picChg chg="add mod">
          <ac:chgData name="浩宇 王" userId="9777b43a9e96ea5f" providerId="LiveId" clId="{284D37D1-4614-432B-9137-1CBE49B2EEBF}" dt="2024-04-18T19:22:20.896" v="443" actId="1076"/>
          <ac:picMkLst>
            <pc:docMk/>
            <pc:sldMk cId="2752086262" sldId="301"/>
            <ac:picMk id="38" creationId="{BE553D6F-CC7C-376B-BF9A-9E09C0D2C9FA}"/>
          </ac:picMkLst>
        </pc:picChg>
        <pc:picChg chg="del">
          <ac:chgData name="浩宇 王" userId="9777b43a9e96ea5f" providerId="LiveId" clId="{284D37D1-4614-432B-9137-1CBE49B2EEBF}" dt="2024-04-18T19:15:30.307" v="366" actId="478"/>
          <ac:picMkLst>
            <pc:docMk/>
            <pc:sldMk cId="2752086262" sldId="301"/>
            <ac:picMk id="39" creationId="{890909A3-A3BB-FE2A-74FE-FC868D65A7B2}"/>
          </ac:picMkLst>
        </pc:picChg>
        <pc:picChg chg="add mod">
          <ac:chgData name="浩宇 王" userId="9777b43a9e96ea5f" providerId="LiveId" clId="{284D37D1-4614-432B-9137-1CBE49B2EEBF}" dt="2024-04-18T19:22:33.006" v="449" actId="1076"/>
          <ac:picMkLst>
            <pc:docMk/>
            <pc:sldMk cId="2752086262" sldId="301"/>
            <ac:picMk id="42" creationId="{9DFDAEF1-EF1B-1521-A48C-32530D0B0183}"/>
          </ac:picMkLst>
        </pc:picChg>
        <pc:picChg chg="add mod">
          <ac:chgData name="浩宇 王" userId="9777b43a9e96ea5f" providerId="LiveId" clId="{284D37D1-4614-432B-9137-1CBE49B2EEBF}" dt="2024-04-18T19:22:28.370" v="448" actId="14100"/>
          <ac:picMkLst>
            <pc:docMk/>
            <pc:sldMk cId="2752086262" sldId="301"/>
            <ac:picMk id="43" creationId="{13956B39-04A5-7104-606F-7E811BFF556F}"/>
          </ac:picMkLst>
        </pc:picChg>
      </pc:sldChg>
    </pc:docChg>
  </pc:docChgLst>
  <pc:docChgLst>
    <pc:chgData name="浩宇 王" userId="9777b43a9e96ea5f" providerId="LiveId" clId="{3A8BCE66-1C24-4E80-B306-E701C0C4AEDB}"/>
    <pc:docChg chg="undo redo custSel addSld delSld modSld sldOrd delMainMaster">
      <pc:chgData name="浩宇 王" userId="9777b43a9e96ea5f" providerId="LiveId" clId="{3A8BCE66-1C24-4E80-B306-E701C0C4AEDB}" dt="2024-02-27T06:21:53.573" v="2847"/>
      <pc:docMkLst>
        <pc:docMk/>
      </pc:docMkLst>
      <pc:sldChg chg="addSp delSp modSp mod modAnim modNotesTx">
        <pc:chgData name="浩宇 王" userId="9777b43a9e96ea5f" providerId="LiveId" clId="{3A8BCE66-1C24-4E80-B306-E701C0C4AEDB}" dt="2024-02-27T03:37:29.563" v="755" actId="5793"/>
        <pc:sldMkLst>
          <pc:docMk/>
          <pc:sldMk cId="4116934915" sldId="256"/>
        </pc:sldMkLst>
        <pc:spChg chg="mod">
          <ac:chgData name="浩宇 王" userId="9777b43a9e96ea5f" providerId="LiveId" clId="{3A8BCE66-1C24-4E80-B306-E701C0C4AEDB}" dt="2024-02-26T22:01:09.182" v="69" actId="1076"/>
          <ac:spMkLst>
            <pc:docMk/>
            <pc:sldMk cId="4116934915" sldId="256"/>
            <ac:spMk id="23" creationId="{00000000-0000-0000-0000-000000000000}"/>
          </ac:spMkLst>
        </pc:spChg>
        <pc:spChg chg="add del mod">
          <ac:chgData name="浩宇 王" userId="9777b43a9e96ea5f" providerId="LiveId" clId="{3A8BCE66-1C24-4E80-B306-E701C0C4AEDB}" dt="2024-02-26T22:00:02.972" v="62" actId="47"/>
          <ac:spMkLst>
            <pc:docMk/>
            <pc:sldMk cId="4116934915" sldId="256"/>
            <ac:spMk id="26" creationId="{00000000-0000-0000-0000-000000000000}"/>
          </ac:spMkLst>
        </pc:spChg>
      </pc:sldChg>
      <pc:sldChg chg="del">
        <pc:chgData name="浩宇 王" userId="9777b43a9e96ea5f" providerId="LiveId" clId="{3A8BCE66-1C24-4E80-B306-E701C0C4AEDB}" dt="2024-02-27T06:21:25.690" v="2826" actId="47"/>
        <pc:sldMkLst>
          <pc:docMk/>
          <pc:sldMk cId="3177367785" sldId="257"/>
        </pc:sldMkLst>
      </pc:sldChg>
      <pc:sldChg chg="addSp delSp modSp mod ord modAnim modNotesTx">
        <pc:chgData name="浩宇 王" userId="9777b43a9e96ea5f" providerId="LiveId" clId="{3A8BCE66-1C24-4E80-B306-E701C0C4AEDB}" dt="2024-02-27T04:10:35.138" v="1296" actId="1036"/>
        <pc:sldMkLst>
          <pc:docMk/>
          <pc:sldMk cId="3002794895" sldId="258"/>
        </pc:sldMkLst>
        <pc:spChg chg="add mod">
          <ac:chgData name="浩宇 王" userId="9777b43a9e96ea5f" providerId="LiveId" clId="{3A8BCE66-1C24-4E80-B306-E701C0C4AEDB}" dt="2024-02-27T03:44:22.606" v="759" actId="14100"/>
          <ac:spMkLst>
            <pc:docMk/>
            <pc:sldMk cId="3002794895" sldId="258"/>
            <ac:spMk id="18" creationId="{2C57E1EE-B141-E920-6AFD-E9678E2D2EA0}"/>
          </ac:spMkLst>
        </pc:spChg>
        <pc:spChg chg="mod">
          <ac:chgData name="浩宇 王" userId="9777b43a9e96ea5f" providerId="LiveId" clId="{3A8BCE66-1C24-4E80-B306-E701C0C4AEDB}" dt="2024-02-27T03:48:44.256" v="862" actId="1076"/>
          <ac:spMkLst>
            <pc:docMk/>
            <pc:sldMk cId="3002794895" sldId="258"/>
            <ac:spMk id="19" creationId="{00000000-0000-0000-0000-000000000000}"/>
          </ac:spMkLst>
        </pc:spChg>
        <pc:spChg chg="add mod">
          <ac:chgData name="浩宇 王" userId="9777b43a9e96ea5f" providerId="LiveId" clId="{3A8BCE66-1C24-4E80-B306-E701C0C4AEDB}" dt="2024-02-27T03:47:49.531" v="849" actId="115"/>
          <ac:spMkLst>
            <pc:docMk/>
            <pc:sldMk cId="3002794895" sldId="258"/>
            <ac:spMk id="22" creationId="{2BD77CFF-0BE4-4C2E-AC93-F596FF60E1A8}"/>
          </ac:spMkLst>
        </pc:spChg>
        <pc:spChg chg="add mod">
          <ac:chgData name="浩宇 王" userId="9777b43a9e96ea5f" providerId="LiveId" clId="{3A8BCE66-1C24-4E80-B306-E701C0C4AEDB}" dt="2024-02-27T03:49:30.738" v="866" actId="207"/>
          <ac:spMkLst>
            <pc:docMk/>
            <pc:sldMk cId="3002794895" sldId="258"/>
            <ac:spMk id="23" creationId="{C63C174F-1C15-A12F-53A5-1893F0893646}"/>
          </ac:spMkLst>
        </pc:spChg>
        <pc:spChg chg="add mod">
          <ac:chgData name="浩宇 王" userId="9777b43a9e96ea5f" providerId="LiveId" clId="{3A8BCE66-1C24-4E80-B306-E701C0C4AEDB}" dt="2024-02-27T03:50:45.905" v="890" actId="1076"/>
          <ac:spMkLst>
            <pc:docMk/>
            <pc:sldMk cId="3002794895" sldId="258"/>
            <ac:spMk id="24" creationId="{A97ECA04-55EA-0206-07EA-4E9A78692C76}"/>
          </ac:spMkLst>
        </pc:spChg>
        <pc:spChg chg="add mod">
          <ac:chgData name="浩宇 王" userId="9777b43a9e96ea5f" providerId="LiveId" clId="{3A8BCE66-1C24-4E80-B306-E701C0C4AEDB}" dt="2024-02-27T03:50:05.468" v="882" actId="1076"/>
          <ac:spMkLst>
            <pc:docMk/>
            <pc:sldMk cId="3002794895" sldId="258"/>
            <ac:spMk id="25" creationId="{77EAC85E-476F-4114-3C11-F4553BA87C24}"/>
          </ac:spMkLst>
        </pc:spChg>
        <pc:spChg chg="add mod">
          <ac:chgData name="浩宇 王" userId="9777b43a9e96ea5f" providerId="LiveId" clId="{3A8BCE66-1C24-4E80-B306-E701C0C4AEDB}" dt="2024-02-27T03:50:49.500" v="891" actId="1076"/>
          <ac:spMkLst>
            <pc:docMk/>
            <pc:sldMk cId="3002794895" sldId="258"/>
            <ac:spMk id="27" creationId="{D6B54A1C-DB1A-562A-ADED-80BF02D02248}"/>
          </ac:spMkLst>
        </pc:spChg>
        <pc:spChg chg="mod">
          <ac:chgData name="浩宇 王" userId="9777b43a9e96ea5f" providerId="LiveId" clId="{3A8BCE66-1C24-4E80-B306-E701C0C4AEDB}" dt="2024-02-26T22:04:59.998" v="116" actId="6549"/>
          <ac:spMkLst>
            <pc:docMk/>
            <pc:sldMk cId="3002794895" sldId="258"/>
            <ac:spMk id="37" creationId="{00000000-0000-0000-0000-000000000000}"/>
          </ac:spMkLst>
        </pc:spChg>
        <pc:spChg chg="mod">
          <ac:chgData name="浩宇 王" userId="9777b43a9e96ea5f" providerId="LiveId" clId="{3A8BCE66-1C24-4E80-B306-E701C0C4AEDB}" dt="2024-02-26T22:05:02.089" v="118" actId="6549"/>
          <ac:spMkLst>
            <pc:docMk/>
            <pc:sldMk cId="3002794895" sldId="258"/>
            <ac:spMk id="38" creationId="{00000000-0000-0000-0000-000000000000}"/>
          </ac:spMkLst>
        </pc:spChg>
        <pc:grpChg chg="del">
          <ac:chgData name="浩宇 王" userId="9777b43a9e96ea5f" providerId="LiveId" clId="{3A8BCE66-1C24-4E80-B306-E701C0C4AEDB}" dt="2024-02-26T22:04:59.482" v="115" actId="478"/>
          <ac:grpSpMkLst>
            <pc:docMk/>
            <pc:sldMk cId="3002794895" sldId="258"/>
            <ac:grpSpMk id="20" creationId="{00000000-0000-0000-0000-000000000000}"/>
          </ac:grpSpMkLst>
        </pc:grpChg>
        <pc:grpChg chg="del">
          <ac:chgData name="浩宇 王" userId="9777b43a9e96ea5f" providerId="LiveId" clId="{3A8BCE66-1C24-4E80-B306-E701C0C4AEDB}" dt="2024-02-26T22:05:05.032" v="119" actId="478"/>
          <ac:grpSpMkLst>
            <pc:docMk/>
            <pc:sldMk cId="3002794895" sldId="258"/>
            <ac:grpSpMk id="23" creationId="{00000000-0000-0000-0000-000000000000}"/>
          </ac:grpSpMkLst>
        </pc:grpChg>
        <pc:grpChg chg="del">
          <ac:chgData name="浩宇 王" userId="9777b43a9e96ea5f" providerId="LiveId" clId="{3A8BCE66-1C24-4E80-B306-E701C0C4AEDB}" dt="2024-02-26T22:04:58.136" v="113" actId="478"/>
          <ac:grpSpMkLst>
            <pc:docMk/>
            <pc:sldMk cId="3002794895" sldId="258"/>
            <ac:grpSpMk id="26" creationId="{00000000-0000-0000-0000-000000000000}"/>
          </ac:grpSpMkLst>
        </pc:grpChg>
        <pc:grpChg chg="del">
          <ac:chgData name="浩宇 王" userId="9777b43a9e96ea5f" providerId="LiveId" clId="{3A8BCE66-1C24-4E80-B306-E701C0C4AEDB}" dt="2024-02-26T22:04:58.737" v="114" actId="478"/>
          <ac:grpSpMkLst>
            <pc:docMk/>
            <pc:sldMk cId="3002794895" sldId="258"/>
            <ac:grpSpMk id="29" creationId="{00000000-0000-0000-0000-000000000000}"/>
          </ac:grpSpMkLst>
        </pc:grpChg>
        <pc:grpChg chg="del">
          <ac:chgData name="浩宇 王" userId="9777b43a9e96ea5f" providerId="LiveId" clId="{3A8BCE66-1C24-4E80-B306-E701C0C4AEDB}" dt="2024-02-26T22:05:08.128" v="120" actId="478"/>
          <ac:grpSpMkLst>
            <pc:docMk/>
            <pc:sldMk cId="3002794895" sldId="258"/>
            <ac:grpSpMk id="33" creationId="{00000000-0000-0000-0000-000000000000}"/>
          </ac:grpSpMkLst>
        </pc:grpChg>
        <pc:grpChg chg="del">
          <ac:chgData name="浩宇 王" userId="9777b43a9e96ea5f" providerId="LiveId" clId="{3A8BCE66-1C24-4E80-B306-E701C0C4AEDB}" dt="2024-02-26T22:05:09.613" v="121" actId="478"/>
          <ac:grpSpMkLst>
            <pc:docMk/>
            <pc:sldMk cId="3002794895" sldId="258"/>
            <ac:grpSpMk id="40" creationId="{00000000-0000-0000-0000-000000000000}"/>
          </ac:grpSpMkLst>
        </pc:grpChg>
        <pc:grpChg chg="del">
          <ac:chgData name="浩宇 王" userId="9777b43a9e96ea5f" providerId="LiveId" clId="{3A8BCE66-1C24-4E80-B306-E701C0C4AEDB}" dt="2024-02-26T22:04:57.491" v="112" actId="478"/>
          <ac:grpSpMkLst>
            <pc:docMk/>
            <pc:sldMk cId="3002794895" sldId="258"/>
            <ac:grpSpMk id="49" creationId="{00000000-0000-0000-0000-000000000000}"/>
          </ac:grpSpMkLst>
        </pc:grpChg>
        <pc:grpChg chg="del">
          <ac:chgData name="浩宇 王" userId="9777b43a9e96ea5f" providerId="LiveId" clId="{3A8BCE66-1C24-4E80-B306-E701C0C4AEDB}" dt="2024-02-26T22:05:05.032" v="119" actId="478"/>
          <ac:grpSpMkLst>
            <pc:docMk/>
            <pc:sldMk cId="3002794895" sldId="258"/>
            <ac:grpSpMk id="62" creationId="{00000000-0000-0000-0000-000000000000}"/>
          </ac:grpSpMkLst>
        </pc:grpChg>
        <pc:picChg chg="add mod">
          <ac:chgData name="浩宇 王" userId="9777b43a9e96ea5f" providerId="LiveId" clId="{3A8BCE66-1C24-4E80-B306-E701C0C4AEDB}" dt="2024-02-27T03:50:02.592" v="881" actId="1076"/>
          <ac:picMkLst>
            <pc:docMk/>
            <pc:sldMk cId="3002794895" sldId="258"/>
            <ac:picMk id="21" creationId="{4656864A-47EE-995E-CCB2-DF7AB1F6C2AC}"/>
          </ac:picMkLst>
        </pc:picChg>
        <pc:picChg chg="add mod">
          <ac:chgData name="浩宇 王" userId="9777b43a9e96ea5f" providerId="LiveId" clId="{3A8BCE66-1C24-4E80-B306-E701C0C4AEDB}" dt="2024-02-27T03:49:48.573" v="873" actId="571"/>
          <ac:picMkLst>
            <pc:docMk/>
            <pc:sldMk cId="3002794895" sldId="258"/>
            <ac:picMk id="26" creationId="{D13CBA57-26DF-DCFC-9106-3926DF1EDB20}"/>
          </ac:picMkLst>
        </pc:picChg>
        <pc:picChg chg="del">
          <ac:chgData name="浩宇 王" userId="9777b43a9e96ea5f" providerId="LiveId" clId="{3A8BCE66-1C24-4E80-B306-E701C0C4AEDB}" dt="2024-02-26T22:05:05.032" v="119" actId="478"/>
          <ac:picMkLst>
            <pc:docMk/>
            <pc:sldMk cId="3002794895" sldId="258"/>
            <ac:picMk id="32" creationId="{00000000-0000-0000-0000-000000000000}"/>
          </ac:picMkLst>
        </pc:picChg>
        <pc:picChg chg="add mod">
          <ac:chgData name="浩宇 王" userId="9777b43a9e96ea5f" providerId="LiveId" clId="{3A8BCE66-1C24-4E80-B306-E701C0C4AEDB}" dt="2024-02-26T22:04:34.174" v="106" actId="931"/>
          <ac:picMkLst>
            <pc:docMk/>
            <pc:sldMk cId="3002794895" sldId="258"/>
            <ac:picMk id="73" creationId="{90A393B4-C01B-46EC-F69A-2E8A1343A33A}"/>
          </ac:picMkLst>
        </pc:picChg>
        <pc:picChg chg="add mod">
          <ac:chgData name="浩宇 王" userId="9777b43a9e96ea5f" providerId="LiveId" clId="{3A8BCE66-1C24-4E80-B306-E701C0C4AEDB}" dt="2024-02-27T04:10:35.138" v="1296" actId="1036"/>
          <ac:picMkLst>
            <pc:docMk/>
            <pc:sldMk cId="3002794895" sldId="258"/>
            <ac:picMk id="75" creationId="{B506E003-F9FF-B7BA-CC55-9231197FE45D}"/>
          </ac:picMkLst>
        </pc:picChg>
        <pc:cxnChg chg="add mod">
          <ac:chgData name="浩宇 王" userId="9777b43a9e96ea5f" providerId="LiveId" clId="{3A8BCE66-1C24-4E80-B306-E701C0C4AEDB}" dt="2024-02-27T03:51:30.196" v="898" actId="14100"/>
          <ac:cxnSpMkLst>
            <pc:docMk/>
            <pc:sldMk cId="3002794895" sldId="258"/>
            <ac:cxnSpMk id="29" creationId="{58E8E019-49C8-8BA8-5A24-48397063F31D}"/>
          </ac:cxnSpMkLst>
        </pc:cxnChg>
        <pc:cxnChg chg="add mod">
          <ac:chgData name="浩宇 王" userId="9777b43a9e96ea5f" providerId="LiveId" clId="{3A8BCE66-1C24-4E80-B306-E701C0C4AEDB}" dt="2024-02-27T03:51:25.807" v="897" actId="1582"/>
          <ac:cxnSpMkLst>
            <pc:docMk/>
            <pc:sldMk cId="3002794895" sldId="258"/>
            <ac:cxnSpMk id="32" creationId="{F0873330-663C-4497-BB93-BD2213BB00A0}"/>
          </ac:cxnSpMkLst>
        </pc:cxnChg>
      </pc:sldChg>
      <pc:sldChg chg="del">
        <pc:chgData name="浩宇 王" userId="9777b43a9e96ea5f" providerId="LiveId" clId="{3A8BCE66-1C24-4E80-B306-E701C0C4AEDB}" dt="2024-02-27T06:21:26.521" v="2827" actId="47"/>
        <pc:sldMkLst>
          <pc:docMk/>
          <pc:sldMk cId="4056593540" sldId="259"/>
        </pc:sldMkLst>
      </pc:sldChg>
      <pc:sldChg chg="del ord">
        <pc:chgData name="浩宇 王" userId="9777b43a9e96ea5f" providerId="LiveId" clId="{3A8BCE66-1C24-4E80-B306-E701C0C4AEDB}" dt="2024-02-27T06:21:27.315" v="2828" actId="47"/>
        <pc:sldMkLst>
          <pc:docMk/>
          <pc:sldMk cId="55308828" sldId="260"/>
        </pc:sldMkLst>
      </pc:sldChg>
      <pc:sldChg chg="del">
        <pc:chgData name="浩宇 王" userId="9777b43a9e96ea5f" providerId="LiveId" clId="{3A8BCE66-1C24-4E80-B306-E701C0C4AEDB}" dt="2024-02-27T06:21:28.075" v="2829" actId="47"/>
        <pc:sldMkLst>
          <pc:docMk/>
          <pc:sldMk cId="4212817478" sldId="261"/>
        </pc:sldMkLst>
      </pc:sldChg>
      <pc:sldChg chg="modSp ord modAnim modNotesTx">
        <pc:chgData name="浩宇 王" userId="9777b43a9e96ea5f" providerId="LiveId" clId="{3A8BCE66-1C24-4E80-B306-E701C0C4AEDB}" dt="2024-02-27T03:39:20.634" v="756"/>
        <pc:sldMkLst>
          <pc:docMk/>
          <pc:sldMk cId="1577986047" sldId="262"/>
        </pc:sldMkLst>
        <pc:spChg chg="mod">
          <ac:chgData name="浩宇 王" userId="9777b43a9e96ea5f" providerId="LiveId" clId="{3A8BCE66-1C24-4E80-B306-E701C0C4AEDB}" dt="2024-02-26T22:08:06.272" v="186" actId="20577"/>
          <ac:spMkLst>
            <pc:docMk/>
            <pc:sldMk cId="1577986047" sldId="262"/>
            <ac:spMk id="24" creationId="{00000000-0000-0000-0000-000000000000}"/>
          </ac:spMkLst>
        </pc:spChg>
      </pc:sldChg>
      <pc:sldChg chg="del">
        <pc:chgData name="浩宇 王" userId="9777b43a9e96ea5f" providerId="LiveId" clId="{3A8BCE66-1C24-4E80-B306-E701C0C4AEDB}" dt="2024-02-27T06:21:28.810" v="2830" actId="47"/>
        <pc:sldMkLst>
          <pc:docMk/>
          <pc:sldMk cId="1645814213" sldId="263"/>
        </pc:sldMkLst>
      </pc:sldChg>
      <pc:sldChg chg="del">
        <pc:chgData name="浩宇 王" userId="9777b43a9e96ea5f" providerId="LiveId" clId="{3A8BCE66-1C24-4E80-B306-E701C0C4AEDB}" dt="2024-02-27T06:21:32.361" v="2835" actId="47"/>
        <pc:sldMkLst>
          <pc:docMk/>
          <pc:sldMk cId="674501826" sldId="264"/>
        </pc:sldMkLst>
      </pc:sldChg>
      <pc:sldChg chg="del">
        <pc:chgData name="浩宇 王" userId="9777b43a9e96ea5f" providerId="LiveId" clId="{3A8BCE66-1C24-4E80-B306-E701C0C4AEDB}" dt="2024-02-27T06:21:35.699" v="2840" actId="47"/>
        <pc:sldMkLst>
          <pc:docMk/>
          <pc:sldMk cId="3825289453" sldId="265"/>
        </pc:sldMkLst>
      </pc:sldChg>
      <pc:sldChg chg="del">
        <pc:chgData name="浩宇 王" userId="9777b43a9e96ea5f" providerId="LiveId" clId="{3A8BCE66-1C24-4E80-B306-E701C0C4AEDB}" dt="2024-02-27T06:21:29.598" v="2831" actId="47"/>
        <pc:sldMkLst>
          <pc:docMk/>
          <pc:sldMk cId="1456286269" sldId="266"/>
        </pc:sldMkLst>
      </pc:sldChg>
      <pc:sldChg chg="del">
        <pc:chgData name="浩宇 王" userId="9777b43a9e96ea5f" providerId="LiveId" clId="{3A8BCE66-1C24-4E80-B306-E701C0C4AEDB}" dt="2024-02-27T06:21:30.335" v="2832" actId="47"/>
        <pc:sldMkLst>
          <pc:docMk/>
          <pc:sldMk cId="2222082468" sldId="267"/>
        </pc:sldMkLst>
      </pc:sldChg>
      <pc:sldChg chg="del">
        <pc:chgData name="浩宇 王" userId="9777b43a9e96ea5f" providerId="LiveId" clId="{3A8BCE66-1C24-4E80-B306-E701C0C4AEDB}" dt="2024-02-27T06:21:31.056" v="2833" actId="47"/>
        <pc:sldMkLst>
          <pc:docMk/>
          <pc:sldMk cId="2960359718" sldId="268"/>
        </pc:sldMkLst>
      </pc:sldChg>
      <pc:sldChg chg="del">
        <pc:chgData name="浩宇 王" userId="9777b43a9e96ea5f" providerId="LiveId" clId="{3A8BCE66-1C24-4E80-B306-E701C0C4AEDB}" dt="2024-02-27T06:21:31.717" v="2834" actId="47"/>
        <pc:sldMkLst>
          <pc:docMk/>
          <pc:sldMk cId="4039713130" sldId="269"/>
        </pc:sldMkLst>
      </pc:sldChg>
      <pc:sldChg chg="del">
        <pc:chgData name="浩宇 王" userId="9777b43a9e96ea5f" providerId="LiveId" clId="{3A8BCE66-1C24-4E80-B306-E701C0C4AEDB}" dt="2024-02-27T06:21:33.002" v="2836" actId="47"/>
        <pc:sldMkLst>
          <pc:docMk/>
          <pc:sldMk cId="1121713538" sldId="270"/>
        </pc:sldMkLst>
      </pc:sldChg>
      <pc:sldChg chg="del">
        <pc:chgData name="浩宇 王" userId="9777b43a9e96ea5f" providerId="LiveId" clId="{3A8BCE66-1C24-4E80-B306-E701C0C4AEDB}" dt="2024-02-27T06:21:33.634" v="2837" actId="47"/>
        <pc:sldMkLst>
          <pc:docMk/>
          <pc:sldMk cId="2407984423" sldId="271"/>
        </pc:sldMkLst>
      </pc:sldChg>
      <pc:sldChg chg="del">
        <pc:chgData name="浩宇 王" userId="9777b43a9e96ea5f" providerId="LiveId" clId="{3A8BCE66-1C24-4E80-B306-E701C0C4AEDB}" dt="2024-02-27T06:21:34.347" v="2838" actId="47"/>
        <pc:sldMkLst>
          <pc:docMk/>
          <pc:sldMk cId="638296518" sldId="272"/>
        </pc:sldMkLst>
      </pc:sldChg>
      <pc:sldChg chg="del">
        <pc:chgData name="浩宇 王" userId="9777b43a9e96ea5f" providerId="LiveId" clId="{3A8BCE66-1C24-4E80-B306-E701C0C4AEDB}" dt="2024-02-27T06:21:35.038" v="2839" actId="47"/>
        <pc:sldMkLst>
          <pc:docMk/>
          <pc:sldMk cId="3462720880" sldId="273"/>
        </pc:sldMkLst>
      </pc:sldChg>
      <pc:sldChg chg="del">
        <pc:chgData name="浩宇 王" userId="9777b43a9e96ea5f" providerId="LiveId" clId="{3A8BCE66-1C24-4E80-B306-E701C0C4AEDB}" dt="2024-02-27T06:21:36.362" v="2841" actId="47"/>
        <pc:sldMkLst>
          <pc:docMk/>
          <pc:sldMk cId="2874144200" sldId="274"/>
        </pc:sldMkLst>
      </pc:sldChg>
      <pc:sldChg chg="del">
        <pc:chgData name="浩宇 王" userId="9777b43a9e96ea5f" providerId="LiveId" clId="{3A8BCE66-1C24-4E80-B306-E701C0C4AEDB}" dt="2024-02-27T06:21:37.047" v="2842" actId="47"/>
        <pc:sldMkLst>
          <pc:docMk/>
          <pc:sldMk cId="1740887369" sldId="275"/>
        </pc:sldMkLst>
      </pc:sldChg>
      <pc:sldChg chg="del">
        <pc:chgData name="浩宇 王" userId="9777b43a9e96ea5f" providerId="LiveId" clId="{3A8BCE66-1C24-4E80-B306-E701C0C4AEDB}" dt="2024-02-27T06:21:37.717" v="2843" actId="47"/>
        <pc:sldMkLst>
          <pc:docMk/>
          <pc:sldMk cId="3911507658" sldId="276"/>
        </pc:sldMkLst>
      </pc:sldChg>
      <pc:sldChg chg="del">
        <pc:chgData name="浩宇 王" userId="9777b43a9e96ea5f" providerId="LiveId" clId="{3A8BCE66-1C24-4E80-B306-E701C0C4AEDB}" dt="2024-02-27T06:21:38.431" v="2844" actId="47"/>
        <pc:sldMkLst>
          <pc:docMk/>
          <pc:sldMk cId="2610469372" sldId="277"/>
        </pc:sldMkLst>
      </pc:sldChg>
      <pc:sldChg chg="modAnim">
        <pc:chgData name="浩宇 王" userId="9777b43a9e96ea5f" providerId="LiveId" clId="{3A8BCE66-1C24-4E80-B306-E701C0C4AEDB}" dt="2024-02-27T06:21:53.573" v="2847"/>
        <pc:sldMkLst>
          <pc:docMk/>
          <pc:sldMk cId="2307709060" sldId="278"/>
        </pc:sldMkLst>
      </pc:sldChg>
      <pc:sldChg chg="del">
        <pc:chgData name="浩宇 王" userId="9777b43a9e96ea5f" providerId="LiveId" clId="{3A8BCE66-1C24-4E80-B306-E701C0C4AEDB}" dt="2024-02-27T06:21:39.363" v="2845" actId="47"/>
        <pc:sldMkLst>
          <pc:docMk/>
          <pc:sldMk cId="943961790" sldId="279"/>
        </pc:sldMkLst>
      </pc:sldChg>
      <pc:sldChg chg="modSp add del mod">
        <pc:chgData name="浩宇 王" userId="9777b43a9e96ea5f" providerId="LiveId" clId="{3A8BCE66-1C24-4E80-B306-E701C0C4AEDB}" dt="2024-02-26T22:05:41.259" v="129" actId="47"/>
        <pc:sldMkLst>
          <pc:docMk/>
          <pc:sldMk cId="2226721910" sldId="280"/>
        </pc:sldMkLst>
        <pc:spChg chg="mod">
          <ac:chgData name="浩宇 王" userId="9777b43a9e96ea5f" providerId="LiveId" clId="{3A8BCE66-1C24-4E80-B306-E701C0C4AEDB}" dt="2024-02-26T22:05:30.849" v="126" actId="20577"/>
          <ac:spMkLst>
            <pc:docMk/>
            <pc:sldMk cId="2226721910" sldId="280"/>
            <ac:spMk id="17" creationId="{00000000-0000-0000-0000-000000000000}"/>
          </ac:spMkLst>
        </pc:spChg>
      </pc:sldChg>
      <pc:sldChg chg="addSp delSp modSp add mod modNotesTx">
        <pc:chgData name="浩宇 王" userId="9777b43a9e96ea5f" providerId="LiveId" clId="{3A8BCE66-1C24-4E80-B306-E701C0C4AEDB}" dt="2024-02-27T04:14:29.767" v="1356" actId="20577"/>
        <pc:sldMkLst>
          <pc:docMk/>
          <pc:sldMk cId="2652871290" sldId="280"/>
        </pc:sldMkLst>
        <pc:spChg chg="mod">
          <ac:chgData name="浩宇 王" userId="9777b43a9e96ea5f" providerId="LiveId" clId="{3A8BCE66-1C24-4E80-B306-E701C0C4AEDB}" dt="2024-02-26T22:05:46.956" v="132" actId="20577"/>
          <ac:spMkLst>
            <pc:docMk/>
            <pc:sldMk cId="2652871290" sldId="280"/>
            <ac:spMk id="17" creationId="{00000000-0000-0000-0000-000000000000}"/>
          </ac:spMkLst>
        </pc:spChg>
        <pc:spChg chg="add mod">
          <ac:chgData name="浩宇 王" userId="9777b43a9e96ea5f" providerId="LiveId" clId="{3A8BCE66-1C24-4E80-B306-E701C0C4AEDB}" dt="2024-02-27T04:10:25.562" v="1295" actId="1076"/>
          <ac:spMkLst>
            <pc:docMk/>
            <pc:sldMk cId="2652871290" sldId="280"/>
            <ac:spMk id="18" creationId="{07853A08-2BCB-9BC4-E373-6317833AD560}"/>
          </ac:spMkLst>
        </pc:spChg>
        <pc:spChg chg="mod">
          <ac:chgData name="浩宇 王" userId="9777b43a9e96ea5f" providerId="LiveId" clId="{3A8BCE66-1C24-4E80-B306-E701C0C4AEDB}" dt="2024-02-27T04:09:53.085" v="1288" actId="1076"/>
          <ac:spMkLst>
            <pc:docMk/>
            <pc:sldMk cId="2652871290" sldId="280"/>
            <ac:spMk id="19" creationId="{00000000-0000-0000-0000-000000000000}"/>
          </ac:spMkLst>
        </pc:spChg>
        <pc:picChg chg="add mod">
          <ac:chgData name="浩宇 王" userId="9777b43a9e96ea5f" providerId="LiveId" clId="{3A8BCE66-1C24-4E80-B306-E701C0C4AEDB}" dt="2024-02-27T04:10:25.562" v="1295" actId="1076"/>
          <ac:picMkLst>
            <pc:docMk/>
            <pc:sldMk cId="2652871290" sldId="280"/>
            <ac:picMk id="20" creationId="{53387304-E620-A1E0-1655-55586858B395}"/>
          </ac:picMkLst>
        </pc:picChg>
        <pc:picChg chg="del">
          <ac:chgData name="浩宇 王" userId="9777b43a9e96ea5f" providerId="LiveId" clId="{3A8BCE66-1C24-4E80-B306-E701C0C4AEDB}" dt="2024-02-26T22:05:48.429" v="133" actId="478"/>
          <ac:picMkLst>
            <pc:docMk/>
            <pc:sldMk cId="2652871290" sldId="280"/>
            <ac:picMk id="75" creationId="{B506E003-F9FF-B7BA-CC55-9231197FE45D}"/>
          </ac:picMkLst>
        </pc:picChg>
      </pc:sldChg>
      <pc:sldChg chg="new del">
        <pc:chgData name="浩宇 王" userId="9777b43a9e96ea5f" providerId="LiveId" clId="{3A8BCE66-1C24-4E80-B306-E701C0C4AEDB}" dt="2024-02-26T22:03:53.878" v="93" actId="680"/>
        <pc:sldMkLst>
          <pc:docMk/>
          <pc:sldMk cId="2744686636" sldId="280"/>
        </pc:sldMkLst>
      </pc:sldChg>
      <pc:sldChg chg="modSp add del mod">
        <pc:chgData name="浩宇 王" userId="9777b43a9e96ea5f" providerId="LiveId" clId="{3A8BCE66-1C24-4E80-B306-E701C0C4AEDB}" dt="2024-02-26T22:05:41.259" v="129" actId="47"/>
        <pc:sldMkLst>
          <pc:docMk/>
          <pc:sldMk cId="765784814" sldId="281"/>
        </pc:sldMkLst>
        <pc:spChg chg="mod">
          <ac:chgData name="浩宇 王" userId="9777b43a9e96ea5f" providerId="LiveId" clId="{3A8BCE66-1C24-4E80-B306-E701C0C4AEDB}" dt="2024-02-26T22:05:33.990" v="128" actId="20577"/>
          <ac:spMkLst>
            <pc:docMk/>
            <pc:sldMk cId="765784814" sldId="281"/>
            <ac:spMk id="17" creationId="{00000000-0000-0000-0000-000000000000}"/>
          </ac:spMkLst>
        </pc:spChg>
      </pc:sldChg>
      <pc:sldChg chg="addSp delSp modSp add mod delAnim modAnim modNotesTx">
        <pc:chgData name="浩宇 王" userId="9777b43a9e96ea5f" providerId="LiveId" clId="{3A8BCE66-1C24-4E80-B306-E701C0C4AEDB}" dt="2024-02-27T04:38:35.020" v="1915" actId="20577"/>
        <pc:sldMkLst>
          <pc:docMk/>
          <pc:sldMk cId="2293428390" sldId="281"/>
        </pc:sldMkLst>
        <pc:spChg chg="mod">
          <ac:chgData name="浩宇 王" userId="9777b43a9e96ea5f" providerId="LiveId" clId="{3A8BCE66-1C24-4E80-B306-E701C0C4AEDB}" dt="2024-02-26T22:06:27.910" v="147" actId="20577"/>
          <ac:spMkLst>
            <pc:docMk/>
            <pc:sldMk cId="2293428390" sldId="281"/>
            <ac:spMk id="17" creationId="{00000000-0000-0000-0000-000000000000}"/>
          </ac:spMkLst>
        </pc:spChg>
        <pc:spChg chg="mod">
          <ac:chgData name="浩宇 王" userId="9777b43a9e96ea5f" providerId="LiveId" clId="{3A8BCE66-1C24-4E80-B306-E701C0C4AEDB}" dt="2024-02-27T04:32:35.087" v="1513" actId="1076"/>
          <ac:spMkLst>
            <pc:docMk/>
            <pc:sldMk cId="2293428390" sldId="281"/>
            <ac:spMk id="19" creationId="{00000000-0000-0000-0000-000000000000}"/>
          </ac:spMkLst>
        </pc:spChg>
        <pc:spChg chg="add mod">
          <ac:chgData name="浩宇 王" userId="9777b43a9e96ea5f" providerId="LiveId" clId="{3A8BCE66-1C24-4E80-B306-E701C0C4AEDB}" dt="2024-02-27T04:25:53.074" v="1417" actId="1076"/>
          <ac:spMkLst>
            <pc:docMk/>
            <pc:sldMk cId="2293428390" sldId="281"/>
            <ac:spMk id="22" creationId="{576C0056-D392-0FD2-A980-2BA5C26371C5}"/>
          </ac:spMkLst>
        </pc:spChg>
        <pc:spChg chg="add mod">
          <ac:chgData name="浩宇 王" userId="9777b43a9e96ea5f" providerId="LiveId" clId="{3A8BCE66-1C24-4E80-B306-E701C0C4AEDB}" dt="2024-02-27T04:32:39.971" v="1514" actId="1076"/>
          <ac:spMkLst>
            <pc:docMk/>
            <pc:sldMk cId="2293428390" sldId="281"/>
            <ac:spMk id="23" creationId="{E56D5748-5D96-3B48-3738-6487C44FCD9A}"/>
          </ac:spMkLst>
        </pc:spChg>
        <pc:spChg chg="add mod">
          <ac:chgData name="浩宇 王" userId="9777b43a9e96ea5f" providerId="LiveId" clId="{3A8BCE66-1C24-4E80-B306-E701C0C4AEDB}" dt="2024-02-27T04:26:26.569" v="1434" actId="1076"/>
          <ac:spMkLst>
            <pc:docMk/>
            <pc:sldMk cId="2293428390" sldId="281"/>
            <ac:spMk id="24" creationId="{8D4AA7D5-E225-5406-4B8A-23D5562CF680}"/>
          </ac:spMkLst>
        </pc:spChg>
        <pc:spChg chg="add mod">
          <ac:chgData name="浩宇 王" userId="9777b43a9e96ea5f" providerId="LiveId" clId="{3A8BCE66-1C24-4E80-B306-E701C0C4AEDB}" dt="2024-02-27T04:32:39.971" v="1514" actId="1076"/>
          <ac:spMkLst>
            <pc:docMk/>
            <pc:sldMk cId="2293428390" sldId="281"/>
            <ac:spMk id="25" creationId="{F926200E-40FC-AB13-696C-795ADB941C27}"/>
          </ac:spMkLst>
        </pc:spChg>
        <pc:spChg chg="add mod">
          <ac:chgData name="浩宇 王" userId="9777b43a9e96ea5f" providerId="LiveId" clId="{3A8BCE66-1C24-4E80-B306-E701C0C4AEDB}" dt="2024-02-27T04:32:39.971" v="1514" actId="1076"/>
          <ac:spMkLst>
            <pc:docMk/>
            <pc:sldMk cId="2293428390" sldId="281"/>
            <ac:spMk id="26" creationId="{D5D4C004-A2A9-9820-3B99-415E7BFF5A6F}"/>
          </ac:spMkLst>
        </pc:spChg>
        <pc:spChg chg="add mod">
          <ac:chgData name="浩宇 王" userId="9777b43a9e96ea5f" providerId="LiveId" clId="{3A8BCE66-1C24-4E80-B306-E701C0C4AEDB}" dt="2024-02-27T04:32:39.971" v="1514" actId="1076"/>
          <ac:spMkLst>
            <pc:docMk/>
            <pc:sldMk cId="2293428390" sldId="281"/>
            <ac:spMk id="27" creationId="{DC91A159-26CC-E115-F978-355803BC111F}"/>
          </ac:spMkLst>
        </pc:spChg>
        <pc:spChg chg="add mod">
          <ac:chgData name="浩宇 王" userId="9777b43a9e96ea5f" providerId="LiveId" clId="{3A8BCE66-1C24-4E80-B306-E701C0C4AEDB}" dt="2024-02-27T04:32:39.971" v="1514" actId="1076"/>
          <ac:spMkLst>
            <pc:docMk/>
            <pc:sldMk cId="2293428390" sldId="281"/>
            <ac:spMk id="28" creationId="{99B2D916-FB24-4E2F-AE1A-B361A2A120B9}"/>
          </ac:spMkLst>
        </pc:spChg>
        <pc:spChg chg="add mod">
          <ac:chgData name="浩宇 王" userId="9777b43a9e96ea5f" providerId="LiveId" clId="{3A8BCE66-1C24-4E80-B306-E701C0C4AEDB}" dt="2024-02-27T04:32:39.971" v="1514" actId="1076"/>
          <ac:spMkLst>
            <pc:docMk/>
            <pc:sldMk cId="2293428390" sldId="281"/>
            <ac:spMk id="29" creationId="{686AD1BC-E59F-D891-CDC8-B487F42A312D}"/>
          </ac:spMkLst>
        </pc:spChg>
        <pc:spChg chg="add mod">
          <ac:chgData name="浩宇 王" userId="9777b43a9e96ea5f" providerId="LiveId" clId="{3A8BCE66-1C24-4E80-B306-E701C0C4AEDB}" dt="2024-02-27T04:32:39.971" v="1514" actId="1076"/>
          <ac:spMkLst>
            <pc:docMk/>
            <pc:sldMk cId="2293428390" sldId="281"/>
            <ac:spMk id="30" creationId="{ACAA24B3-F60A-C4D0-85B5-3B8CE1F714FE}"/>
          </ac:spMkLst>
        </pc:spChg>
        <pc:spChg chg="add mod">
          <ac:chgData name="浩宇 王" userId="9777b43a9e96ea5f" providerId="LiveId" clId="{3A8BCE66-1C24-4E80-B306-E701C0C4AEDB}" dt="2024-02-27T04:33:41.692" v="1538" actId="1076"/>
          <ac:spMkLst>
            <pc:docMk/>
            <pc:sldMk cId="2293428390" sldId="281"/>
            <ac:spMk id="31" creationId="{26D2EBF0-F965-295E-2E61-608A9D24EB01}"/>
          </ac:spMkLst>
        </pc:spChg>
        <pc:spChg chg="add mod">
          <ac:chgData name="浩宇 王" userId="9777b43a9e96ea5f" providerId="LiveId" clId="{3A8BCE66-1C24-4E80-B306-E701C0C4AEDB}" dt="2024-02-27T04:33:33.747" v="1528" actId="1076"/>
          <ac:spMkLst>
            <pc:docMk/>
            <pc:sldMk cId="2293428390" sldId="281"/>
            <ac:spMk id="32" creationId="{25521FBB-EAB8-E42C-52A7-7750D7820DCC}"/>
          </ac:spMkLst>
        </pc:spChg>
        <pc:spChg chg="add mod">
          <ac:chgData name="浩宇 王" userId="9777b43a9e96ea5f" providerId="LiveId" clId="{3A8BCE66-1C24-4E80-B306-E701C0C4AEDB}" dt="2024-02-27T04:33:33.747" v="1528" actId="1076"/>
          <ac:spMkLst>
            <pc:docMk/>
            <pc:sldMk cId="2293428390" sldId="281"/>
            <ac:spMk id="33" creationId="{BA8913DD-54DF-D52A-1AC8-5E79D2A3DEE9}"/>
          </ac:spMkLst>
        </pc:spChg>
        <pc:spChg chg="add mod">
          <ac:chgData name="浩宇 王" userId="9777b43a9e96ea5f" providerId="LiveId" clId="{3A8BCE66-1C24-4E80-B306-E701C0C4AEDB}" dt="2024-02-27T04:34:07.421" v="1548" actId="1076"/>
          <ac:spMkLst>
            <pc:docMk/>
            <pc:sldMk cId="2293428390" sldId="281"/>
            <ac:spMk id="34" creationId="{006EE95F-87FE-AD23-CB3F-CEAF24219DD4}"/>
          </ac:spMkLst>
        </pc:spChg>
        <pc:spChg chg="add mod">
          <ac:chgData name="浩宇 王" userId="9777b43a9e96ea5f" providerId="LiveId" clId="{3A8BCE66-1C24-4E80-B306-E701C0C4AEDB}" dt="2024-02-27T04:33:33.747" v="1528" actId="1076"/>
          <ac:spMkLst>
            <pc:docMk/>
            <pc:sldMk cId="2293428390" sldId="281"/>
            <ac:spMk id="35" creationId="{452F6DFE-E430-9B9D-82C6-C36D0092EF68}"/>
          </ac:spMkLst>
        </pc:spChg>
        <pc:spChg chg="add mod">
          <ac:chgData name="浩宇 王" userId="9777b43a9e96ea5f" providerId="LiveId" clId="{3A8BCE66-1C24-4E80-B306-E701C0C4AEDB}" dt="2024-02-27T04:34:16.576" v="1550" actId="1076"/>
          <ac:spMkLst>
            <pc:docMk/>
            <pc:sldMk cId="2293428390" sldId="281"/>
            <ac:spMk id="36" creationId="{89BA4CEA-310D-3E69-F752-A463DEF465DC}"/>
          </ac:spMkLst>
        </pc:spChg>
        <pc:spChg chg="add mod">
          <ac:chgData name="浩宇 王" userId="9777b43a9e96ea5f" providerId="LiveId" clId="{3A8BCE66-1C24-4E80-B306-E701C0C4AEDB}" dt="2024-02-27T04:33:33.747" v="1528" actId="1076"/>
          <ac:spMkLst>
            <pc:docMk/>
            <pc:sldMk cId="2293428390" sldId="281"/>
            <ac:spMk id="37" creationId="{D36006DD-720B-2FA5-7CCA-EFE8A273428A}"/>
          </ac:spMkLst>
        </pc:spChg>
        <pc:picChg chg="add del mod">
          <ac:chgData name="浩宇 王" userId="9777b43a9e96ea5f" providerId="LiveId" clId="{3A8BCE66-1C24-4E80-B306-E701C0C4AEDB}" dt="2024-02-27T02:53:14.916" v="584" actId="478"/>
          <ac:picMkLst>
            <pc:docMk/>
            <pc:sldMk cId="2293428390" sldId="281"/>
            <ac:picMk id="18" creationId="{C08E0829-E03F-C71A-58C0-3CF89918EA50}"/>
          </ac:picMkLst>
        </pc:picChg>
        <pc:picChg chg="add del mod">
          <ac:chgData name="浩宇 王" userId="9777b43a9e96ea5f" providerId="LiveId" clId="{3A8BCE66-1C24-4E80-B306-E701C0C4AEDB}" dt="2024-02-27T02:55:03.720" v="587" actId="478"/>
          <ac:picMkLst>
            <pc:docMk/>
            <pc:sldMk cId="2293428390" sldId="281"/>
            <ac:picMk id="20" creationId="{337D85CF-866F-32E8-99C2-D0B6AA5DEF81}"/>
          </ac:picMkLst>
        </pc:picChg>
        <pc:picChg chg="del">
          <ac:chgData name="浩宇 王" userId="9777b43a9e96ea5f" providerId="LiveId" clId="{3A8BCE66-1C24-4E80-B306-E701C0C4AEDB}" dt="2024-02-26T22:06:29.433" v="148" actId="478"/>
          <ac:picMkLst>
            <pc:docMk/>
            <pc:sldMk cId="2293428390" sldId="281"/>
            <ac:picMk id="20" creationId="{53387304-E620-A1E0-1655-55586858B395}"/>
          </ac:picMkLst>
        </pc:picChg>
        <pc:picChg chg="add mod">
          <ac:chgData name="浩宇 王" userId="9777b43a9e96ea5f" providerId="LiveId" clId="{3A8BCE66-1C24-4E80-B306-E701C0C4AEDB}" dt="2024-02-27T04:25:50.289" v="1416" actId="1076"/>
          <ac:picMkLst>
            <pc:docMk/>
            <pc:sldMk cId="2293428390" sldId="281"/>
            <ac:picMk id="21" creationId="{3AB8F3E6-AA8F-6F7E-1B8F-62449A4FFFB6}"/>
          </ac:picMkLst>
        </pc:picChg>
      </pc:sldChg>
      <pc:sldChg chg="modSp add mod modNotesTx">
        <pc:chgData name="浩宇 王" userId="9777b43a9e96ea5f" providerId="LiveId" clId="{3A8BCE66-1C24-4E80-B306-E701C0C4AEDB}" dt="2024-02-27T04:59:06.277" v="2145" actId="20577"/>
        <pc:sldMkLst>
          <pc:docMk/>
          <pc:sldMk cId="2849818781" sldId="282"/>
        </pc:sldMkLst>
        <pc:spChg chg="mod">
          <ac:chgData name="浩宇 王" userId="9777b43a9e96ea5f" providerId="LiveId" clId="{3A8BCE66-1C24-4E80-B306-E701C0C4AEDB}" dt="2024-02-26T22:07:23.880" v="155" actId="20577"/>
          <ac:spMkLst>
            <pc:docMk/>
            <pc:sldMk cId="2849818781" sldId="282"/>
            <ac:spMk id="4" creationId="{00000000-0000-0000-0000-000000000000}"/>
          </ac:spMkLst>
        </pc:spChg>
        <pc:spChg chg="mod">
          <ac:chgData name="浩宇 王" userId="9777b43a9e96ea5f" providerId="LiveId" clId="{3A8BCE66-1C24-4E80-B306-E701C0C4AEDB}" dt="2024-02-26T22:08:12.109" v="192" actId="20577"/>
          <ac:spMkLst>
            <pc:docMk/>
            <pc:sldMk cId="2849818781" sldId="282"/>
            <ac:spMk id="24" creationId="{00000000-0000-0000-0000-000000000000}"/>
          </ac:spMkLst>
        </pc:spChg>
      </pc:sldChg>
      <pc:sldChg chg="addSp delSp modSp add mod modNotesTx">
        <pc:chgData name="浩宇 王" userId="9777b43a9e96ea5f" providerId="LiveId" clId="{3A8BCE66-1C24-4E80-B306-E701C0C4AEDB}" dt="2024-02-27T05:12:39.774" v="2184" actId="20577"/>
        <pc:sldMkLst>
          <pc:docMk/>
          <pc:sldMk cId="1295653600" sldId="283"/>
        </pc:sldMkLst>
        <pc:spChg chg="add mod">
          <ac:chgData name="浩宇 王" userId="9777b43a9e96ea5f" providerId="LiveId" clId="{3A8BCE66-1C24-4E80-B306-E701C0C4AEDB}" dt="2024-02-27T03:33:37.977" v="623" actId="1076"/>
          <ac:spMkLst>
            <pc:docMk/>
            <pc:sldMk cId="1295653600" sldId="283"/>
            <ac:spMk id="18" creationId="{C83E0145-2F9D-2169-632C-C0E62E733DBB}"/>
          </ac:spMkLst>
        </pc:spChg>
        <pc:spChg chg="mod">
          <ac:chgData name="浩宇 王" userId="9777b43a9e96ea5f" providerId="LiveId" clId="{3A8BCE66-1C24-4E80-B306-E701C0C4AEDB}" dt="2024-02-27T04:57:10.514" v="2073" actId="1038"/>
          <ac:spMkLst>
            <pc:docMk/>
            <pc:sldMk cId="1295653600" sldId="283"/>
            <ac:spMk id="19" creationId="{00000000-0000-0000-0000-000000000000}"/>
          </ac:spMkLst>
        </pc:spChg>
        <pc:picChg chg="add mod">
          <ac:chgData name="浩宇 王" userId="9777b43a9e96ea5f" providerId="LiveId" clId="{3A8BCE66-1C24-4E80-B306-E701C0C4AEDB}" dt="2024-02-27T03:00:49.055" v="604" actId="1076"/>
          <ac:picMkLst>
            <pc:docMk/>
            <pc:sldMk cId="1295653600" sldId="283"/>
            <ac:picMk id="20" creationId="{268F0C03-5BE8-FF00-02D9-42F77EA82B0F}"/>
          </ac:picMkLst>
        </pc:picChg>
        <pc:picChg chg="del">
          <ac:chgData name="浩宇 王" userId="9777b43a9e96ea5f" providerId="LiveId" clId="{3A8BCE66-1C24-4E80-B306-E701C0C4AEDB}" dt="2024-02-26T22:10:46.168" v="194" actId="478"/>
          <ac:picMkLst>
            <pc:docMk/>
            <pc:sldMk cId="1295653600" sldId="283"/>
            <ac:picMk id="75" creationId="{B506E003-F9FF-B7BA-CC55-9231197FE45D}"/>
          </ac:picMkLst>
        </pc:picChg>
      </pc:sldChg>
      <pc:sldChg chg="addSp delSp modSp add mod modNotesTx">
        <pc:chgData name="浩宇 王" userId="9777b43a9e96ea5f" providerId="LiveId" clId="{3A8BCE66-1C24-4E80-B306-E701C0C4AEDB}" dt="2024-02-27T05:18:29.642" v="2187"/>
        <pc:sldMkLst>
          <pc:docMk/>
          <pc:sldMk cId="849720636" sldId="284"/>
        </pc:sldMkLst>
        <pc:spChg chg="mod">
          <ac:chgData name="浩宇 王" userId="9777b43a9e96ea5f" providerId="LiveId" clId="{3A8BCE66-1C24-4E80-B306-E701C0C4AEDB}" dt="2024-02-26T22:11:11.567" v="202" actId="20577"/>
          <ac:spMkLst>
            <pc:docMk/>
            <pc:sldMk cId="849720636" sldId="284"/>
            <ac:spMk id="17" creationId="{00000000-0000-0000-0000-000000000000}"/>
          </ac:spMkLst>
        </pc:spChg>
        <pc:spChg chg="add mod">
          <ac:chgData name="浩宇 王" userId="9777b43a9e96ea5f" providerId="LiveId" clId="{3A8BCE66-1C24-4E80-B306-E701C0C4AEDB}" dt="2024-02-27T02:09:44.456" v="487" actId="1076"/>
          <ac:spMkLst>
            <pc:docMk/>
            <pc:sldMk cId="849720636" sldId="284"/>
            <ac:spMk id="18" creationId="{82D3D816-3FF7-BB4A-70B9-A988F4074BAB}"/>
          </ac:spMkLst>
        </pc:spChg>
        <pc:spChg chg="mod">
          <ac:chgData name="浩宇 王" userId="9777b43a9e96ea5f" providerId="LiveId" clId="{3A8BCE66-1C24-4E80-B306-E701C0C4AEDB}" dt="2024-02-27T02:08:42.809" v="434" actId="20577"/>
          <ac:spMkLst>
            <pc:docMk/>
            <pc:sldMk cId="849720636" sldId="284"/>
            <ac:spMk id="19" creationId="{00000000-0000-0000-0000-000000000000}"/>
          </ac:spMkLst>
        </pc:spChg>
        <pc:picChg chg="del">
          <ac:chgData name="浩宇 王" userId="9777b43a9e96ea5f" providerId="LiveId" clId="{3A8BCE66-1C24-4E80-B306-E701C0C4AEDB}" dt="2024-02-26T22:11:14.420" v="203" actId="478"/>
          <ac:picMkLst>
            <pc:docMk/>
            <pc:sldMk cId="849720636" sldId="284"/>
            <ac:picMk id="20" creationId="{268F0C03-5BE8-FF00-02D9-42F77EA82B0F}"/>
          </ac:picMkLst>
        </pc:picChg>
        <pc:picChg chg="add mod modCrop">
          <ac:chgData name="浩宇 王" userId="9777b43a9e96ea5f" providerId="LiveId" clId="{3A8BCE66-1C24-4E80-B306-E701C0C4AEDB}" dt="2024-02-27T01:16:16.623" v="237" actId="1076"/>
          <ac:picMkLst>
            <pc:docMk/>
            <pc:sldMk cId="849720636" sldId="284"/>
            <ac:picMk id="21" creationId="{52ACAC1B-B7A0-2846-9196-F8A5C0E0636C}"/>
          </ac:picMkLst>
        </pc:picChg>
        <pc:picChg chg="add mod modCrop">
          <ac:chgData name="浩宇 王" userId="9777b43a9e96ea5f" providerId="LiveId" clId="{3A8BCE66-1C24-4E80-B306-E701C0C4AEDB}" dt="2024-02-27T01:16:58.385" v="245" actId="1076"/>
          <ac:picMkLst>
            <pc:docMk/>
            <pc:sldMk cId="849720636" sldId="284"/>
            <ac:picMk id="23" creationId="{FAB1C334-8640-7790-DE1F-A40AC578227D}"/>
          </ac:picMkLst>
        </pc:picChg>
      </pc:sldChg>
      <pc:sldChg chg="addSp delSp modSp add mod ord modNotesTx">
        <pc:chgData name="浩宇 王" userId="9777b43a9e96ea5f" providerId="LiveId" clId="{3A8BCE66-1C24-4E80-B306-E701C0C4AEDB}" dt="2024-02-27T05:58:14.319" v="2455" actId="21"/>
        <pc:sldMkLst>
          <pc:docMk/>
          <pc:sldMk cId="3223048212" sldId="285"/>
        </pc:sldMkLst>
        <pc:spChg chg="mod">
          <ac:chgData name="浩宇 王" userId="9777b43a9e96ea5f" providerId="LiveId" clId="{3A8BCE66-1C24-4E80-B306-E701C0C4AEDB}" dt="2024-02-27T05:26:10.582" v="2268" actId="20577"/>
          <ac:spMkLst>
            <pc:docMk/>
            <pc:sldMk cId="3223048212" sldId="285"/>
            <ac:spMk id="17" creationId="{00000000-0000-0000-0000-000000000000}"/>
          </ac:spMkLst>
        </pc:spChg>
        <pc:spChg chg="add mod">
          <ac:chgData name="浩宇 王" userId="9777b43a9e96ea5f" providerId="LiveId" clId="{3A8BCE66-1C24-4E80-B306-E701C0C4AEDB}" dt="2024-02-27T02:10:30.337" v="495"/>
          <ac:spMkLst>
            <pc:docMk/>
            <pc:sldMk cId="3223048212" sldId="285"/>
            <ac:spMk id="18" creationId="{370DEA45-DDFC-6E65-4604-3C4199F6D3CD}"/>
          </ac:spMkLst>
        </pc:spChg>
        <pc:spChg chg="mod">
          <ac:chgData name="浩宇 王" userId="9777b43a9e96ea5f" providerId="LiveId" clId="{3A8BCE66-1C24-4E80-B306-E701C0C4AEDB}" dt="2024-02-27T05:26:35.996" v="2276" actId="1076"/>
          <ac:spMkLst>
            <pc:docMk/>
            <pc:sldMk cId="3223048212" sldId="285"/>
            <ac:spMk id="19" creationId="{00000000-0000-0000-0000-000000000000}"/>
          </ac:spMkLst>
        </pc:spChg>
        <pc:spChg chg="add del mod">
          <ac:chgData name="浩宇 王" userId="9777b43a9e96ea5f" providerId="LiveId" clId="{3A8BCE66-1C24-4E80-B306-E701C0C4AEDB}" dt="2024-02-27T05:58:14.319" v="2455" actId="21"/>
          <ac:spMkLst>
            <pc:docMk/>
            <pc:sldMk cId="3223048212" sldId="285"/>
            <ac:spMk id="21" creationId="{6DE0C696-80BF-D6BC-5971-CB0BB81CB456}"/>
          </ac:spMkLst>
        </pc:spChg>
        <pc:picChg chg="add mod">
          <ac:chgData name="浩宇 王" userId="9777b43a9e96ea5f" providerId="LiveId" clId="{3A8BCE66-1C24-4E80-B306-E701C0C4AEDB}" dt="2024-02-27T01:19:13.922" v="248" actId="962"/>
          <ac:picMkLst>
            <pc:docMk/>
            <pc:sldMk cId="3223048212" sldId="285"/>
            <ac:picMk id="20" creationId="{34BC9C69-0EEE-9EF8-CCA1-8643C5E80995}"/>
          </ac:picMkLst>
        </pc:picChg>
        <pc:picChg chg="del">
          <ac:chgData name="浩宇 王" userId="9777b43a9e96ea5f" providerId="LiveId" clId="{3A8BCE66-1C24-4E80-B306-E701C0C4AEDB}" dt="2024-02-26T22:13:30.260" v="210" actId="478"/>
          <ac:picMkLst>
            <pc:docMk/>
            <pc:sldMk cId="3223048212" sldId="285"/>
            <ac:picMk id="21" creationId="{52ACAC1B-B7A0-2846-9196-F8A5C0E0636C}"/>
          </ac:picMkLst>
        </pc:picChg>
      </pc:sldChg>
      <pc:sldChg chg="addSp delSp modSp add mod ord modNotesTx">
        <pc:chgData name="浩宇 王" userId="9777b43a9e96ea5f" providerId="LiveId" clId="{3A8BCE66-1C24-4E80-B306-E701C0C4AEDB}" dt="2024-02-27T06:09:21.955" v="2532" actId="6549"/>
        <pc:sldMkLst>
          <pc:docMk/>
          <pc:sldMk cId="3553259694" sldId="286"/>
        </pc:sldMkLst>
        <pc:spChg chg="mod">
          <ac:chgData name="浩宇 王" userId="9777b43a9e96ea5f" providerId="LiveId" clId="{3A8BCE66-1C24-4E80-B306-E701C0C4AEDB}" dt="2024-02-27T01:28:30.288" v="264" actId="20577"/>
          <ac:spMkLst>
            <pc:docMk/>
            <pc:sldMk cId="3553259694" sldId="286"/>
            <ac:spMk id="17" creationId="{00000000-0000-0000-0000-000000000000}"/>
          </ac:spMkLst>
        </pc:spChg>
        <pc:spChg chg="mod">
          <ac:chgData name="浩宇 王" userId="9777b43a9e96ea5f" providerId="LiveId" clId="{3A8BCE66-1C24-4E80-B306-E701C0C4AEDB}" dt="2024-02-27T06:00:28.559" v="2479" actId="20577"/>
          <ac:spMkLst>
            <pc:docMk/>
            <pc:sldMk cId="3553259694" sldId="286"/>
            <ac:spMk id="19" creationId="{00000000-0000-0000-0000-000000000000}"/>
          </ac:spMkLst>
        </pc:spChg>
        <pc:spChg chg="add mod">
          <ac:chgData name="浩宇 王" userId="9777b43a9e96ea5f" providerId="LiveId" clId="{3A8BCE66-1C24-4E80-B306-E701C0C4AEDB}" dt="2024-02-27T05:58:45.022" v="2467" actId="1076"/>
          <ac:spMkLst>
            <pc:docMk/>
            <pc:sldMk cId="3553259694" sldId="286"/>
            <ac:spMk id="22" creationId="{ED10BF01-588C-4D70-D9AC-54B585F77A31}"/>
          </ac:spMkLst>
        </pc:spChg>
        <pc:picChg chg="add mod">
          <ac:chgData name="浩宇 王" userId="9777b43a9e96ea5f" providerId="LiveId" clId="{3A8BCE66-1C24-4E80-B306-E701C0C4AEDB}" dt="2024-02-27T03:35:28.040" v="656" actId="1076"/>
          <ac:picMkLst>
            <pc:docMk/>
            <pc:sldMk cId="3553259694" sldId="286"/>
            <ac:picMk id="20" creationId="{9F5D2EC4-6BE5-FDF7-E773-2281BC4AC3D4}"/>
          </ac:picMkLst>
        </pc:picChg>
        <pc:picChg chg="del">
          <ac:chgData name="浩宇 王" userId="9777b43a9e96ea5f" providerId="LiveId" clId="{3A8BCE66-1C24-4E80-B306-E701C0C4AEDB}" dt="2024-02-27T01:22:15.551" v="250" actId="478"/>
          <ac:picMkLst>
            <pc:docMk/>
            <pc:sldMk cId="3553259694" sldId="286"/>
            <ac:picMk id="21" creationId="{52ACAC1B-B7A0-2846-9196-F8A5C0E0636C}"/>
          </ac:picMkLst>
        </pc:picChg>
        <pc:picChg chg="del">
          <ac:chgData name="浩宇 王" userId="9777b43a9e96ea5f" providerId="LiveId" clId="{3A8BCE66-1C24-4E80-B306-E701C0C4AEDB}" dt="2024-02-27T01:22:15.952" v="251" actId="478"/>
          <ac:picMkLst>
            <pc:docMk/>
            <pc:sldMk cId="3553259694" sldId="286"/>
            <ac:picMk id="23" creationId="{FAB1C334-8640-7790-DE1F-A40AC578227D}"/>
          </ac:picMkLst>
        </pc:picChg>
      </pc:sldChg>
      <pc:sldChg chg="addSp delSp modSp add mod modNotesTx">
        <pc:chgData name="浩宇 王" userId="9777b43a9e96ea5f" providerId="LiveId" clId="{3A8BCE66-1C24-4E80-B306-E701C0C4AEDB}" dt="2024-02-27T06:14:25.909" v="2576" actId="20577"/>
        <pc:sldMkLst>
          <pc:docMk/>
          <pc:sldMk cId="4175001644" sldId="287"/>
        </pc:sldMkLst>
        <pc:spChg chg="mod">
          <ac:chgData name="浩宇 王" userId="9777b43a9e96ea5f" providerId="LiveId" clId="{3A8BCE66-1C24-4E80-B306-E701C0C4AEDB}" dt="2024-02-27T02:35:28.698" v="572" actId="20577"/>
          <ac:spMkLst>
            <pc:docMk/>
            <pc:sldMk cId="4175001644" sldId="287"/>
            <ac:spMk id="19" creationId="{00000000-0000-0000-0000-000000000000}"/>
          </ac:spMkLst>
        </pc:spChg>
        <pc:spChg chg="add mod">
          <ac:chgData name="浩宇 王" userId="9777b43a9e96ea5f" providerId="LiveId" clId="{3A8BCE66-1C24-4E80-B306-E701C0C4AEDB}" dt="2024-02-27T02:03:21.986" v="416" actId="1076"/>
          <ac:spMkLst>
            <pc:docMk/>
            <pc:sldMk cId="4175001644" sldId="287"/>
            <ac:spMk id="24" creationId="{68E8D724-C1AD-5714-4D71-F947F8D7F4A3}"/>
          </ac:spMkLst>
        </pc:spChg>
        <pc:graphicFrameChg chg="add mod">
          <ac:chgData name="浩宇 王" userId="9777b43a9e96ea5f" providerId="LiveId" clId="{3A8BCE66-1C24-4E80-B306-E701C0C4AEDB}" dt="2024-02-27T01:54:23.309" v="287"/>
          <ac:graphicFrameMkLst>
            <pc:docMk/>
            <pc:sldMk cId="4175001644" sldId="287"/>
            <ac:graphicFrameMk id="18" creationId="{D625D8E4-1AC2-9249-489C-98B86DB72290}"/>
          </ac:graphicFrameMkLst>
        </pc:graphicFrameChg>
        <pc:graphicFrameChg chg="add mod modGraphic">
          <ac:chgData name="浩宇 王" userId="9777b43a9e96ea5f" providerId="LiveId" clId="{3A8BCE66-1C24-4E80-B306-E701C0C4AEDB}" dt="2024-02-27T02:05:52.996" v="419"/>
          <ac:graphicFrameMkLst>
            <pc:docMk/>
            <pc:sldMk cId="4175001644" sldId="287"/>
            <ac:graphicFrameMk id="20" creationId="{7622DFB2-D5D6-EE3A-E1AF-3841EF51398D}"/>
          </ac:graphicFrameMkLst>
        </pc:graphicFrameChg>
        <pc:picChg chg="del">
          <ac:chgData name="浩宇 王" userId="9777b43a9e96ea5f" providerId="LiveId" clId="{3A8BCE66-1C24-4E80-B306-E701C0C4AEDB}" dt="2024-02-27T01:29:07.922" v="283" actId="478"/>
          <ac:picMkLst>
            <pc:docMk/>
            <pc:sldMk cId="4175001644" sldId="287"/>
            <ac:picMk id="21" creationId="{52ACAC1B-B7A0-2846-9196-F8A5C0E0636C}"/>
          </ac:picMkLst>
        </pc:picChg>
        <pc:picChg chg="add mod">
          <ac:chgData name="浩宇 王" userId="9777b43a9e96ea5f" providerId="LiveId" clId="{3A8BCE66-1C24-4E80-B306-E701C0C4AEDB}" dt="2024-02-27T02:01:58.374" v="326" actId="1036"/>
          <ac:picMkLst>
            <pc:docMk/>
            <pc:sldMk cId="4175001644" sldId="287"/>
            <ac:picMk id="22" creationId="{233E0453-AEF4-21E3-4128-8323C4DA2C21}"/>
          </ac:picMkLst>
        </pc:picChg>
        <pc:picChg chg="del">
          <ac:chgData name="浩宇 王" userId="9777b43a9e96ea5f" providerId="LiveId" clId="{3A8BCE66-1C24-4E80-B306-E701C0C4AEDB}" dt="2024-02-27T01:29:08.308" v="284" actId="478"/>
          <ac:picMkLst>
            <pc:docMk/>
            <pc:sldMk cId="4175001644" sldId="287"/>
            <ac:picMk id="23" creationId="{FAB1C334-8640-7790-DE1F-A40AC578227D}"/>
          </ac:picMkLst>
        </pc:picChg>
      </pc:sldChg>
      <pc:sldChg chg="addSp delSp modSp add mod modNotesTx">
        <pc:chgData name="浩宇 王" userId="9777b43a9e96ea5f" providerId="LiveId" clId="{3A8BCE66-1C24-4E80-B306-E701C0C4AEDB}" dt="2024-02-27T06:14:11.479" v="2574"/>
        <pc:sldMkLst>
          <pc:docMk/>
          <pc:sldMk cId="540075675" sldId="288"/>
        </pc:sldMkLst>
        <pc:spChg chg="mod">
          <ac:chgData name="浩宇 王" userId="9777b43a9e96ea5f" providerId="LiveId" clId="{3A8BCE66-1C24-4E80-B306-E701C0C4AEDB}" dt="2024-02-27T02:35:42.320" v="574"/>
          <ac:spMkLst>
            <pc:docMk/>
            <pc:sldMk cId="540075675" sldId="288"/>
            <ac:spMk id="19" creationId="{00000000-0000-0000-0000-000000000000}"/>
          </ac:spMkLst>
        </pc:spChg>
        <pc:spChg chg="del">
          <ac:chgData name="浩宇 王" userId="9777b43a9e96ea5f" providerId="LiveId" clId="{3A8BCE66-1C24-4E80-B306-E701C0C4AEDB}" dt="2024-02-27T02:25:14.600" v="506" actId="478"/>
          <ac:spMkLst>
            <pc:docMk/>
            <pc:sldMk cId="540075675" sldId="288"/>
            <ac:spMk id="21" creationId="{6DE0C696-80BF-D6BC-5971-CB0BB81CB456}"/>
          </ac:spMkLst>
        </pc:spChg>
        <pc:spChg chg="add mod">
          <ac:chgData name="浩宇 王" userId="9777b43a9e96ea5f" providerId="LiveId" clId="{3A8BCE66-1C24-4E80-B306-E701C0C4AEDB}" dt="2024-02-27T03:34:51.362" v="654" actId="1076"/>
          <ac:spMkLst>
            <pc:docMk/>
            <pc:sldMk cId="540075675" sldId="288"/>
            <ac:spMk id="26" creationId="{7BBAF7D5-790E-66B7-5D51-194BA5611F6F}"/>
          </ac:spMkLst>
        </pc:spChg>
        <pc:graphicFrameChg chg="add mod modGraphic">
          <ac:chgData name="浩宇 王" userId="9777b43a9e96ea5f" providerId="LiveId" clId="{3A8BCE66-1C24-4E80-B306-E701C0C4AEDB}" dt="2024-02-27T05:38:24.143" v="2376"/>
          <ac:graphicFrameMkLst>
            <pc:docMk/>
            <pc:sldMk cId="540075675" sldId="288"/>
            <ac:graphicFrameMk id="18" creationId="{17F1FDCF-4D16-56AF-A858-C56319A64BA8}"/>
          </ac:graphicFrameMkLst>
        </pc:graphicFrameChg>
        <pc:picChg chg="del">
          <ac:chgData name="浩宇 王" userId="9777b43a9e96ea5f" providerId="LiveId" clId="{3A8BCE66-1C24-4E80-B306-E701C0C4AEDB}" dt="2024-02-27T02:25:13.418" v="505" actId="478"/>
          <ac:picMkLst>
            <pc:docMk/>
            <pc:sldMk cId="540075675" sldId="288"/>
            <ac:picMk id="20" creationId="{34BC9C69-0EEE-9EF8-CCA1-8643C5E80995}"/>
          </ac:picMkLst>
        </pc:picChg>
        <pc:picChg chg="add mod ord modCrop">
          <ac:chgData name="浩宇 王" userId="9777b43a9e96ea5f" providerId="LiveId" clId="{3A8BCE66-1C24-4E80-B306-E701C0C4AEDB}" dt="2024-02-27T03:35:05.680" v="655" actId="1076"/>
          <ac:picMkLst>
            <pc:docMk/>
            <pc:sldMk cId="540075675" sldId="288"/>
            <ac:picMk id="22" creationId="{C893839A-CD5A-1E87-78D6-80529B101E5D}"/>
          </ac:picMkLst>
        </pc:picChg>
        <pc:picChg chg="add mod">
          <ac:chgData name="浩宇 王" userId="9777b43a9e96ea5f" providerId="LiveId" clId="{3A8BCE66-1C24-4E80-B306-E701C0C4AEDB}" dt="2024-02-27T02:33:55.276" v="569" actId="1076"/>
          <ac:picMkLst>
            <pc:docMk/>
            <pc:sldMk cId="540075675" sldId="288"/>
            <ac:picMk id="24" creationId="{2F083DEF-F015-49A7-287B-BDAB96A56FD3}"/>
          </ac:picMkLst>
        </pc:picChg>
      </pc:sldChg>
      <pc:sldChg chg="delSp modSp add del mod">
        <pc:chgData name="浩宇 王" userId="9777b43a9e96ea5f" providerId="LiveId" clId="{3A8BCE66-1C24-4E80-B306-E701C0C4AEDB}" dt="2024-02-27T06:21:24.696" v="2825" actId="47"/>
        <pc:sldMkLst>
          <pc:docMk/>
          <pc:sldMk cId="1107620384" sldId="289"/>
        </pc:sldMkLst>
        <pc:spChg chg="del">
          <ac:chgData name="浩宇 王" userId="9777b43a9e96ea5f" providerId="LiveId" clId="{3A8BCE66-1C24-4E80-B306-E701C0C4AEDB}" dt="2024-02-27T02:41:20.775" v="581" actId="478"/>
          <ac:spMkLst>
            <pc:docMk/>
            <pc:sldMk cId="1107620384" sldId="289"/>
            <ac:spMk id="17" creationId="{00000000-0000-0000-0000-000000000000}"/>
          </ac:spMkLst>
        </pc:spChg>
        <pc:spChg chg="mod">
          <ac:chgData name="浩宇 王" userId="9777b43a9e96ea5f" providerId="LiveId" clId="{3A8BCE66-1C24-4E80-B306-E701C0C4AEDB}" dt="2024-02-27T02:41:24.891" v="582" actId="1076"/>
          <ac:spMkLst>
            <pc:docMk/>
            <pc:sldMk cId="1107620384" sldId="289"/>
            <ac:spMk id="19" creationId="{00000000-0000-0000-0000-000000000000}"/>
          </ac:spMkLst>
        </pc:spChg>
        <pc:picChg chg="del">
          <ac:chgData name="浩宇 王" userId="9777b43a9e96ea5f" providerId="LiveId" clId="{3A8BCE66-1C24-4E80-B306-E701C0C4AEDB}" dt="2024-02-27T02:40:41.437" v="576" actId="478"/>
          <ac:picMkLst>
            <pc:docMk/>
            <pc:sldMk cId="1107620384" sldId="289"/>
            <ac:picMk id="20" creationId="{9F5D2EC4-6BE5-FDF7-E773-2281BC4AC3D4}"/>
          </ac:picMkLst>
        </pc:picChg>
      </pc:sldChg>
      <pc:sldChg chg="add del">
        <pc:chgData name="浩宇 王" userId="9777b43a9e96ea5f" providerId="LiveId" clId="{3A8BCE66-1C24-4E80-B306-E701C0C4AEDB}" dt="2024-02-27T02:25:18.978" v="508"/>
        <pc:sldMkLst>
          <pc:docMk/>
          <pc:sldMk cId="2176357823" sldId="289"/>
        </pc:sldMkLst>
      </pc:sldChg>
      <pc:sldChg chg="addSp modSp add mod modAnim modNotesTx">
        <pc:chgData name="浩宇 王" userId="9777b43a9e96ea5f" providerId="LiveId" clId="{3A8BCE66-1C24-4E80-B306-E701C0C4AEDB}" dt="2024-02-27T04:57:27.096" v="2075" actId="1076"/>
        <pc:sldMkLst>
          <pc:docMk/>
          <pc:sldMk cId="3860745161" sldId="290"/>
        </pc:sldMkLst>
        <pc:spChg chg="add mod">
          <ac:chgData name="浩宇 王" userId="9777b43a9e96ea5f" providerId="LiveId" clId="{3A8BCE66-1C24-4E80-B306-E701C0C4AEDB}" dt="2024-02-27T04:57:27.096" v="2075" actId="1076"/>
          <ac:spMkLst>
            <pc:docMk/>
            <pc:sldMk cId="3860745161" sldId="290"/>
            <ac:spMk id="18" creationId="{52FA95D0-C1F9-E00F-BF97-64DFEE23C29F}"/>
          </ac:spMkLst>
        </pc:spChg>
        <pc:spChg chg="mod">
          <ac:chgData name="浩宇 王" userId="9777b43a9e96ea5f" providerId="LiveId" clId="{3A8BCE66-1C24-4E80-B306-E701C0C4AEDB}" dt="2024-02-27T04:38:59.708" v="1926" actId="20577"/>
          <ac:spMkLst>
            <pc:docMk/>
            <pc:sldMk cId="3860745161" sldId="290"/>
            <ac:spMk id="19" creationId="{00000000-0000-0000-0000-000000000000}"/>
          </ac:spMkLst>
        </pc:spChg>
        <pc:picChg chg="mod">
          <ac:chgData name="浩宇 王" userId="9777b43a9e96ea5f" providerId="LiveId" clId="{3A8BCE66-1C24-4E80-B306-E701C0C4AEDB}" dt="2024-02-27T04:57:27.096" v="2075" actId="1076"/>
          <ac:picMkLst>
            <pc:docMk/>
            <pc:sldMk cId="3860745161" sldId="290"/>
            <ac:picMk id="20" creationId="{337D85CF-866F-32E8-99C2-D0B6AA5DEF81}"/>
          </ac:picMkLst>
        </pc:picChg>
        <pc:picChg chg="mod modCrop">
          <ac:chgData name="浩宇 王" userId="9777b43a9e96ea5f" providerId="LiveId" clId="{3A8BCE66-1C24-4E80-B306-E701C0C4AEDB}" dt="2024-02-27T04:57:19.073" v="2074" actId="1076"/>
          <ac:picMkLst>
            <pc:docMk/>
            <pc:sldMk cId="3860745161" sldId="290"/>
            <ac:picMk id="21" creationId="{3AB8F3E6-AA8F-6F7E-1B8F-62449A4FFFB6}"/>
          </ac:picMkLst>
        </pc:picChg>
      </pc:sldChg>
      <pc:sldChg chg="delSp modSp add mod ord modAnim modNotesTx">
        <pc:chgData name="浩宇 王" userId="9777b43a9e96ea5f" providerId="LiveId" clId="{3A8BCE66-1C24-4E80-B306-E701C0C4AEDB}" dt="2024-02-27T06:21:50.550" v="2846"/>
        <pc:sldMkLst>
          <pc:docMk/>
          <pc:sldMk cId="118077087" sldId="291"/>
        </pc:sldMkLst>
        <pc:spChg chg="mod">
          <ac:chgData name="浩宇 王" userId="9777b43a9e96ea5f" providerId="LiveId" clId="{3A8BCE66-1C24-4E80-B306-E701C0C4AEDB}" dt="2024-02-27T06:17:28.629" v="2707" actId="20577"/>
          <ac:spMkLst>
            <pc:docMk/>
            <pc:sldMk cId="118077087" sldId="291"/>
            <ac:spMk id="25" creationId="{00000000-0000-0000-0000-000000000000}"/>
          </ac:spMkLst>
        </pc:spChg>
        <pc:spChg chg="mod">
          <ac:chgData name="浩宇 王" userId="9777b43a9e96ea5f" providerId="LiveId" clId="{3A8BCE66-1C24-4E80-B306-E701C0C4AEDB}" dt="2024-02-27T06:13:06.455" v="2554" actId="14100"/>
          <ac:spMkLst>
            <pc:docMk/>
            <pc:sldMk cId="118077087" sldId="291"/>
            <ac:spMk id="26" creationId="{00000000-0000-0000-0000-000000000000}"/>
          </ac:spMkLst>
        </pc:spChg>
        <pc:spChg chg="mod">
          <ac:chgData name="浩宇 王" userId="9777b43a9e96ea5f" providerId="LiveId" clId="{3A8BCE66-1C24-4E80-B306-E701C0C4AEDB}" dt="2024-02-27T06:16:37.277" v="2628" actId="1076"/>
          <ac:spMkLst>
            <pc:docMk/>
            <pc:sldMk cId="118077087" sldId="291"/>
            <ac:spMk id="27" creationId="{00000000-0000-0000-0000-000000000000}"/>
          </ac:spMkLst>
        </pc:spChg>
        <pc:spChg chg="mod">
          <ac:chgData name="浩宇 王" userId="9777b43a9e96ea5f" providerId="LiveId" clId="{3A8BCE66-1C24-4E80-B306-E701C0C4AEDB}" dt="2024-02-27T06:17:51.214" v="2710" actId="20577"/>
          <ac:spMkLst>
            <pc:docMk/>
            <pc:sldMk cId="118077087" sldId="291"/>
            <ac:spMk id="28" creationId="{00000000-0000-0000-0000-000000000000}"/>
          </ac:spMkLst>
        </pc:spChg>
        <pc:spChg chg="mod">
          <ac:chgData name="浩宇 王" userId="9777b43a9e96ea5f" providerId="LiveId" clId="{3A8BCE66-1C24-4E80-B306-E701C0C4AEDB}" dt="2024-02-27T06:18:31.732" v="2761"/>
          <ac:spMkLst>
            <pc:docMk/>
            <pc:sldMk cId="118077087" sldId="291"/>
            <ac:spMk id="29" creationId="{00000000-0000-0000-0000-000000000000}"/>
          </ac:spMkLst>
        </pc:spChg>
        <pc:spChg chg="del">
          <ac:chgData name="浩宇 王" userId="9777b43a9e96ea5f" providerId="LiveId" clId="{3A8BCE66-1C24-4E80-B306-E701C0C4AEDB}" dt="2024-02-27T06:10:08.846" v="2539" actId="478"/>
          <ac:spMkLst>
            <pc:docMk/>
            <pc:sldMk cId="118077087" sldId="291"/>
            <ac:spMk id="45" creationId="{00000000-0000-0000-0000-000000000000}"/>
          </ac:spMkLst>
        </pc:spChg>
        <pc:spChg chg="mod">
          <ac:chgData name="浩宇 王" userId="9777b43a9e96ea5f" providerId="LiveId" clId="{3A8BCE66-1C24-4E80-B306-E701C0C4AEDB}" dt="2024-02-27T06:16:47.595" v="2647" actId="20577"/>
          <ac:spMkLst>
            <pc:docMk/>
            <pc:sldMk cId="118077087" sldId="291"/>
            <ac:spMk id="46" creationId="{00000000-0000-0000-0000-000000000000}"/>
          </ac:spMkLst>
        </pc:spChg>
      </pc:sldChg>
      <pc:sldMasterChg chg="del delSldLayout">
        <pc:chgData name="浩宇 王" userId="9777b43a9e96ea5f" providerId="LiveId" clId="{3A8BCE66-1C24-4E80-B306-E701C0C4AEDB}" dt="2024-02-27T06:21:39.363" v="2845" actId="47"/>
        <pc:sldMasterMkLst>
          <pc:docMk/>
          <pc:sldMasterMk cId="119825355" sldId="2147483780"/>
        </pc:sldMasterMkLst>
        <pc:sldLayoutChg chg="del">
          <pc:chgData name="浩宇 王" userId="9777b43a9e96ea5f" providerId="LiveId" clId="{3A8BCE66-1C24-4E80-B306-E701C0C4AEDB}" dt="2024-02-27T06:21:39.363" v="2845" actId="47"/>
          <pc:sldLayoutMkLst>
            <pc:docMk/>
            <pc:sldMasterMk cId="119825355" sldId="2147483780"/>
            <pc:sldLayoutMk cId="3964203437" sldId="2147483781"/>
          </pc:sldLayoutMkLst>
        </pc:sldLayoutChg>
        <pc:sldLayoutChg chg="del">
          <pc:chgData name="浩宇 王" userId="9777b43a9e96ea5f" providerId="LiveId" clId="{3A8BCE66-1C24-4E80-B306-E701C0C4AEDB}" dt="2024-02-27T06:21:39.363" v="2845" actId="47"/>
          <pc:sldLayoutMkLst>
            <pc:docMk/>
            <pc:sldMasterMk cId="119825355" sldId="2147483780"/>
            <pc:sldLayoutMk cId="4039199898" sldId="2147483782"/>
          </pc:sldLayoutMkLst>
        </pc:sldLayoutChg>
        <pc:sldLayoutChg chg="del">
          <pc:chgData name="浩宇 王" userId="9777b43a9e96ea5f" providerId="LiveId" clId="{3A8BCE66-1C24-4E80-B306-E701C0C4AEDB}" dt="2024-02-27T06:21:39.363" v="2845" actId="47"/>
          <pc:sldLayoutMkLst>
            <pc:docMk/>
            <pc:sldMasterMk cId="119825355" sldId="2147483780"/>
            <pc:sldLayoutMk cId="2718914629" sldId="2147483783"/>
          </pc:sldLayoutMkLst>
        </pc:sldLayoutChg>
        <pc:sldLayoutChg chg="del">
          <pc:chgData name="浩宇 王" userId="9777b43a9e96ea5f" providerId="LiveId" clId="{3A8BCE66-1C24-4E80-B306-E701C0C4AEDB}" dt="2024-02-27T06:21:39.363" v="2845" actId="47"/>
          <pc:sldLayoutMkLst>
            <pc:docMk/>
            <pc:sldMasterMk cId="119825355" sldId="2147483780"/>
            <pc:sldLayoutMk cId="2940095413" sldId="2147483784"/>
          </pc:sldLayoutMkLst>
        </pc:sldLayoutChg>
        <pc:sldLayoutChg chg="del">
          <pc:chgData name="浩宇 王" userId="9777b43a9e96ea5f" providerId="LiveId" clId="{3A8BCE66-1C24-4E80-B306-E701C0C4AEDB}" dt="2024-02-27T06:21:39.363" v="2845" actId="47"/>
          <pc:sldLayoutMkLst>
            <pc:docMk/>
            <pc:sldMasterMk cId="119825355" sldId="2147483780"/>
            <pc:sldLayoutMk cId="2453511915" sldId="2147483785"/>
          </pc:sldLayoutMkLst>
        </pc:sldLayoutChg>
        <pc:sldLayoutChg chg="del">
          <pc:chgData name="浩宇 王" userId="9777b43a9e96ea5f" providerId="LiveId" clId="{3A8BCE66-1C24-4E80-B306-E701C0C4AEDB}" dt="2024-02-27T06:21:39.363" v="2845" actId="47"/>
          <pc:sldLayoutMkLst>
            <pc:docMk/>
            <pc:sldMasterMk cId="119825355" sldId="2147483780"/>
            <pc:sldLayoutMk cId="2118245451" sldId="2147483786"/>
          </pc:sldLayoutMkLst>
        </pc:sldLayoutChg>
        <pc:sldLayoutChg chg="del">
          <pc:chgData name="浩宇 王" userId="9777b43a9e96ea5f" providerId="LiveId" clId="{3A8BCE66-1C24-4E80-B306-E701C0C4AEDB}" dt="2024-02-27T06:21:39.363" v="2845" actId="47"/>
          <pc:sldLayoutMkLst>
            <pc:docMk/>
            <pc:sldMasterMk cId="119825355" sldId="2147483780"/>
            <pc:sldLayoutMk cId="363146469" sldId="2147483787"/>
          </pc:sldLayoutMkLst>
        </pc:sldLayoutChg>
        <pc:sldLayoutChg chg="del">
          <pc:chgData name="浩宇 王" userId="9777b43a9e96ea5f" providerId="LiveId" clId="{3A8BCE66-1C24-4E80-B306-E701C0C4AEDB}" dt="2024-02-27T06:21:39.363" v="2845" actId="47"/>
          <pc:sldLayoutMkLst>
            <pc:docMk/>
            <pc:sldMasterMk cId="119825355" sldId="2147483780"/>
            <pc:sldLayoutMk cId="2292088618" sldId="2147483788"/>
          </pc:sldLayoutMkLst>
        </pc:sldLayoutChg>
        <pc:sldLayoutChg chg="del">
          <pc:chgData name="浩宇 王" userId="9777b43a9e96ea5f" providerId="LiveId" clId="{3A8BCE66-1C24-4E80-B306-E701C0C4AEDB}" dt="2024-02-27T06:21:39.363" v="2845" actId="47"/>
          <pc:sldLayoutMkLst>
            <pc:docMk/>
            <pc:sldMasterMk cId="119825355" sldId="2147483780"/>
            <pc:sldLayoutMk cId="205030498" sldId="2147483789"/>
          </pc:sldLayoutMkLst>
        </pc:sldLayoutChg>
        <pc:sldLayoutChg chg="del">
          <pc:chgData name="浩宇 王" userId="9777b43a9e96ea5f" providerId="LiveId" clId="{3A8BCE66-1C24-4E80-B306-E701C0C4AEDB}" dt="2024-02-27T06:21:39.363" v="2845" actId="47"/>
          <pc:sldLayoutMkLst>
            <pc:docMk/>
            <pc:sldMasterMk cId="119825355" sldId="2147483780"/>
            <pc:sldLayoutMk cId="2668162989" sldId="2147483790"/>
          </pc:sldLayoutMkLst>
        </pc:sldLayoutChg>
        <pc:sldLayoutChg chg="del">
          <pc:chgData name="浩宇 王" userId="9777b43a9e96ea5f" providerId="LiveId" clId="{3A8BCE66-1C24-4E80-B306-E701C0C4AEDB}" dt="2024-02-27T06:21:39.363" v="2845" actId="47"/>
          <pc:sldLayoutMkLst>
            <pc:docMk/>
            <pc:sldMasterMk cId="119825355" sldId="2147483780"/>
            <pc:sldLayoutMk cId="466619980" sldId="2147483791"/>
          </pc:sldLayoutMkLst>
        </pc:sldLayoutChg>
      </pc:sldMasterChg>
    </pc:docChg>
  </pc:docChgLst>
  <pc:docChgLst>
    <pc:chgData name="浩宇 王" userId="9777b43a9e96ea5f" providerId="LiveId" clId="{EE088E7D-F8A1-447A-96DC-31A0949ED3AE}"/>
    <pc:docChg chg="undo custSel modSld">
      <pc:chgData name="浩宇 王" userId="9777b43a9e96ea5f" providerId="LiveId" clId="{EE088E7D-F8A1-447A-96DC-31A0949ED3AE}" dt="2024-04-18T21:14:44.573" v="633" actId="729"/>
      <pc:docMkLst>
        <pc:docMk/>
      </pc:docMkLst>
      <pc:sldChg chg="addSp modSp mod modAnim modNotesTx">
        <pc:chgData name="浩宇 王" userId="9777b43a9e96ea5f" providerId="LiveId" clId="{EE088E7D-F8A1-447A-96DC-31A0949ED3AE}" dt="2024-04-18T21:11:37.707" v="509" actId="20577"/>
        <pc:sldMkLst>
          <pc:docMk/>
          <pc:sldMk cId="4116934915" sldId="256"/>
        </pc:sldMkLst>
        <pc:spChg chg="add mod">
          <ac:chgData name="浩宇 王" userId="9777b43a9e96ea5f" providerId="LiveId" clId="{EE088E7D-F8A1-447A-96DC-31A0949ED3AE}" dt="2024-04-18T21:01:00.107" v="289"/>
          <ac:spMkLst>
            <pc:docMk/>
            <pc:sldMk cId="4116934915" sldId="256"/>
            <ac:spMk id="2" creationId="{4E11BDCD-A811-9628-6706-F3EFA1E7931D}"/>
          </ac:spMkLst>
        </pc:spChg>
        <pc:spChg chg="mod">
          <ac:chgData name="浩宇 王" userId="9777b43a9e96ea5f" providerId="LiveId" clId="{EE088E7D-F8A1-447A-96DC-31A0949ED3AE}" dt="2024-04-18T20:59:48.490" v="259" actId="1076"/>
          <ac:spMkLst>
            <pc:docMk/>
            <pc:sldMk cId="4116934915" sldId="256"/>
            <ac:spMk id="23" creationId="{00000000-0000-0000-0000-000000000000}"/>
          </ac:spMkLst>
        </pc:spChg>
      </pc:sldChg>
      <pc:sldChg chg="modSp mod modNotesTx">
        <pc:chgData name="浩宇 王" userId="9777b43a9e96ea5f" providerId="LiveId" clId="{EE088E7D-F8A1-447A-96DC-31A0949ED3AE}" dt="2024-04-18T21:13:29.984" v="631" actId="20577"/>
        <pc:sldMkLst>
          <pc:docMk/>
          <pc:sldMk cId="3177367785" sldId="257"/>
        </pc:sldMkLst>
        <pc:spChg chg="mod">
          <ac:chgData name="浩宇 王" userId="9777b43a9e96ea5f" providerId="LiveId" clId="{EE088E7D-F8A1-447A-96DC-31A0949ED3AE}" dt="2024-04-18T21:01:36.936" v="291" actId="1076"/>
          <ac:spMkLst>
            <pc:docMk/>
            <pc:sldMk cId="3177367785" sldId="257"/>
            <ac:spMk id="25" creationId="{00000000-0000-0000-0000-000000000000}"/>
          </ac:spMkLst>
        </pc:spChg>
        <pc:spChg chg="mod">
          <ac:chgData name="浩宇 王" userId="9777b43a9e96ea5f" providerId="LiveId" clId="{EE088E7D-F8A1-447A-96DC-31A0949ED3AE}" dt="2024-04-18T21:01:43.199" v="292"/>
          <ac:spMkLst>
            <pc:docMk/>
            <pc:sldMk cId="3177367785" sldId="257"/>
            <ac:spMk id="26" creationId="{00000000-0000-0000-0000-000000000000}"/>
          </ac:spMkLst>
        </pc:spChg>
        <pc:spChg chg="mod">
          <ac:chgData name="浩宇 王" userId="9777b43a9e96ea5f" providerId="LiveId" clId="{EE088E7D-F8A1-447A-96DC-31A0949ED3AE}" dt="2024-04-18T21:05:27.575" v="303" actId="1076"/>
          <ac:spMkLst>
            <pc:docMk/>
            <pc:sldMk cId="3177367785" sldId="257"/>
            <ac:spMk id="27" creationId="{00000000-0000-0000-0000-000000000000}"/>
          </ac:spMkLst>
        </pc:spChg>
        <pc:spChg chg="mod">
          <ac:chgData name="浩宇 王" userId="9777b43a9e96ea5f" providerId="LiveId" clId="{EE088E7D-F8A1-447A-96DC-31A0949ED3AE}" dt="2024-04-18T21:05:37.052" v="316" actId="20577"/>
          <ac:spMkLst>
            <pc:docMk/>
            <pc:sldMk cId="3177367785" sldId="257"/>
            <ac:spMk id="28" creationId="{00000000-0000-0000-0000-000000000000}"/>
          </ac:spMkLst>
        </pc:spChg>
      </pc:sldChg>
      <pc:sldChg chg="modSp mod modAnim">
        <pc:chgData name="浩宇 王" userId="9777b43a9e96ea5f" providerId="LiveId" clId="{EE088E7D-F8A1-447A-96DC-31A0949ED3AE}" dt="2024-04-18T21:07:01.515" v="340" actId="20577"/>
        <pc:sldMkLst>
          <pc:docMk/>
          <pc:sldMk cId="1577986047" sldId="262"/>
        </pc:sldMkLst>
        <pc:spChg chg="mod">
          <ac:chgData name="浩宇 王" userId="9777b43a9e96ea5f" providerId="LiveId" clId="{EE088E7D-F8A1-447A-96DC-31A0949ED3AE}" dt="2024-04-18T21:06:12.612" v="319" actId="207"/>
          <ac:spMkLst>
            <pc:docMk/>
            <pc:sldMk cId="1577986047" sldId="262"/>
            <ac:spMk id="3" creationId="{00000000-0000-0000-0000-000000000000}"/>
          </ac:spMkLst>
        </pc:spChg>
        <pc:spChg chg="mod">
          <ac:chgData name="浩宇 王" userId="9777b43a9e96ea5f" providerId="LiveId" clId="{EE088E7D-F8A1-447A-96DC-31A0949ED3AE}" dt="2024-04-18T21:06:06.818" v="318" actId="207"/>
          <ac:spMkLst>
            <pc:docMk/>
            <pc:sldMk cId="1577986047" sldId="262"/>
            <ac:spMk id="4" creationId="{00000000-0000-0000-0000-000000000000}"/>
          </ac:spMkLst>
        </pc:spChg>
        <pc:spChg chg="mod">
          <ac:chgData name="浩宇 王" userId="9777b43a9e96ea5f" providerId="LiveId" clId="{EE088E7D-F8A1-447A-96DC-31A0949ED3AE}" dt="2024-04-18T21:07:01.515" v="340" actId="20577"/>
          <ac:spMkLst>
            <pc:docMk/>
            <pc:sldMk cId="1577986047" sldId="262"/>
            <ac:spMk id="24" creationId="{00000000-0000-0000-0000-000000000000}"/>
          </ac:spMkLst>
        </pc:spChg>
      </pc:sldChg>
      <pc:sldChg chg="addSp delSp mod modNotesTx">
        <pc:chgData name="浩宇 王" userId="9777b43a9e96ea5f" providerId="LiveId" clId="{EE088E7D-F8A1-447A-96DC-31A0949ED3AE}" dt="2024-04-18T20:14:06.423" v="67" actId="20577"/>
        <pc:sldMkLst>
          <pc:docMk/>
          <pc:sldMk cId="2269649984" sldId="292"/>
        </pc:sldMkLst>
        <pc:spChg chg="add del">
          <ac:chgData name="浩宇 王" userId="9777b43a9e96ea5f" providerId="LiveId" clId="{EE088E7D-F8A1-447A-96DC-31A0949ED3AE}" dt="2024-04-18T20:12:00.381" v="1" actId="22"/>
          <ac:spMkLst>
            <pc:docMk/>
            <pc:sldMk cId="2269649984" sldId="292"/>
            <ac:spMk id="21" creationId="{8853C185-DE5B-191E-3851-3C2D520DC29D}"/>
          </ac:spMkLst>
        </pc:spChg>
      </pc:sldChg>
      <pc:sldChg chg="mod modShow modNotesTx">
        <pc:chgData name="浩宇 王" userId="9777b43a9e96ea5f" providerId="LiveId" clId="{EE088E7D-F8A1-447A-96DC-31A0949ED3AE}" dt="2024-04-18T21:14:44.573" v="633" actId="729"/>
        <pc:sldMkLst>
          <pc:docMk/>
          <pc:sldMk cId="2144335030" sldId="300"/>
        </pc:sldMkLst>
      </pc:sldChg>
      <pc:sldChg chg="addSp delSp mod modNotesTx">
        <pc:chgData name="浩宇 王" userId="9777b43a9e96ea5f" providerId="LiveId" clId="{EE088E7D-F8A1-447A-96DC-31A0949ED3AE}" dt="2024-04-18T20:40:24.034" v="238" actId="20577"/>
        <pc:sldMkLst>
          <pc:docMk/>
          <pc:sldMk cId="2752086262" sldId="301"/>
        </pc:sldMkLst>
        <pc:spChg chg="add del">
          <ac:chgData name="浩宇 王" userId="9777b43a9e96ea5f" providerId="LiveId" clId="{EE088E7D-F8A1-447A-96DC-31A0949ED3AE}" dt="2024-04-18T20:16:11.806" v="69" actId="22"/>
          <ac:spMkLst>
            <pc:docMk/>
            <pc:sldMk cId="2752086262" sldId="301"/>
            <ac:spMk id="31" creationId="{788E7E13-A364-D97E-C031-4F386C15FAED}"/>
          </ac:spMkLst>
        </pc:spChg>
      </pc:sldChg>
    </pc:docChg>
  </pc:docChgLst>
  <pc:docChgLst>
    <pc:chgData name="浩宇 王" userId="9777b43a9e96ea5f" providerId="LiveId" clId="{28BD389E-E413-479F-B970-F44485FA2C44}"/>
    <pc:docChg chg="undo custSel addSld delSld modSld sldOrd">
      <pc:chgData name="浩宇 王" userId="9777b43a9e96ea5f" providerId="LiveId" clId="{28BD389E-E413-479F-B970-F44485FA2C44}" dt="2024-03-29T05:12:32.236" v="898" actId="20577"/>
      <pc:docMkLst>
        <pc:docMk/>
      </pc:docMkLst>
      <pc:sldChg chg="add del">
        <pc:chgData name="浩宇 王" userId="9777b43a9e96ea5f" providerId="LiveId" clId="{28BD389E-E413-479F-B970-F44485FA2C44}" dt="2024-03-29T04:09:34.054" v="673" actId="47"/>
        <pc:sldMkLst>
          <pc:docMk/>
          <pc:sldMk cId="4116934915" sldId="256"/>
        </pc:sldMkLst>
      </pc:sldChg>
      <pc:sldChg chg="add del">
        <pc:chgData name="浩宇 王" userId="9777b43a9e96ea5f" providerId="LiveId" clId="{28BD389E-E413-479F-B970-F44485FA2C44}" dt="2024-03-29T04:09:34.054" v="673" actId="47"/>
        <pc:sldMkLst>
          <pc:docMk/>
          <pc:sldMk cId="3002794895" sldId="258"/>
        </pc:sldMkLst>
      </pc:sldChg>
      <pc:sldChg chg="add del">
        <pc:chgData name="浩宇 王" userId="9777b43a9e96ea5f" providerId="LiveId" clId="{28BD389E-E413-479F-B970-F44485FA2C44}" dt="2024-03-29T04:09:34.054" v="673" actId="47"/>
        <pc:sldMkLst>
          <pc:docMk/>
          <pc:sldMk cId="1577986047" sldId="262"/>
        </pc:sldMkLst>
      </pc:sldChg>
      <pc:sldChg chg="add del">
        <pc:chgData name="浩宇 王" userId="9777b43a9e96ea5f" providerId="LiveId" clId="{28BD389E-E413-479F-B970-F44485FA2C44}" dt="2024-03-29T04:09:24.536" v="670" actId="47"/>
        <pc:sldMkLst>
          <pc:docMk/>
          <pc:sldMk cId="2652871290" sldId="280"/>
        </pc:sldMkLst>
      </pc:sldChg>
      <pc:sldChg chg="add del">
        <pc:chgData name="浩宇 王" userId="9777b43a9e96ea5f" providerId="LiveId" clId="{28BD389E-E413-479F-B970-F44485FA2C44}" dt="2024-03-29T04:09:24.536" v="670" actId="47"/>
        <pc:sldMkLst>
          <pc:docMk/>
          <pc:sldMk cId="2293428390" sldId="281"/>
        </pc:sldMkLst>
      </pc:sldChg>
      <pc:sldChg chg="add del">
        <pc:chgData name="浩宇 王" userId="9777b43a9e96ea5f" providerId="LiveId" clId="{28BD389E-E413-479F-B970-F44485FA2C44}" dt="2024-03-29T04:09:24.536" v="670" actId="47"/>
        <pc:sldMkLst>
          <pc:docMk/>
          <pc:sldMk cId="2849818781" sldId="282"/>
        </pc:sldMkLst>
      </pc:sldChg>
      <pc:sldChg chg="add del">
        <pc:chgData name="浩宇 王" userId="9777b43a9e96ea5f" providerId="LiveId" clId="{28BD389E-E413-479F-B970-F44485FA2C44}" dt="2024-03-29T04:09:24.536" v="670" actId="47"/>
        <pc:sldMkLst>
          <pc:docMk/>
          <pc:sldMk cId="1295653600" sldId="283"/>
        </pc:sldMkLst>
      </pc:sldChg>
      <pc:sldChg chg="add del">
        <pc:chgData name="浩宇 王" userId="9777b43a9e96ea5f" providerId="LiveId" clId="{28BD389E-E413-479F-B970-F44485FA2C44}" dt="2024-03-29T04:09:24.536" v="670" actId="47"/>
        <pc:sldMkLst>
          <pc:docMk/>
          <pc:sldMk cId="849720636" sldId="284"/>
        </pc:sldMkLst>
      </pc:sldChg>
      <pc:sldChg chg="add del">
        <pc:chgData name="浩宇 王" userId="9777b43a9e96ea5f" providerId="LiveId" clId="{28BD389E-E413-479F-B970-F44485FA2C44}" dt="2024-03-29T04:09:24.536" v="670" actId="47"/>
        <pc:sldMkLst>
          <pc:docMk/>
          <pc:sldMk cId="3223048212" sldId="285"/>
        </pc:sldMkLst>
      </pc:sldChg>
      <pc:sldChg chg="add del">
        <pc:chgData name="浩宇 王" userId="9777b43a9e96ea5f" providerId="LiveId" clId="{28BD389E-E413-479F-B970-F44485FA2C44}" dt="2024-03-29T04:09:24.536" v="670" actId="47"/>
        <pc:sldMkLst>
          <pc:docMk/>
          <pc:sldMk cId="3553259694" sldId="286"/>
        </pc:sldMkLst>
      </pc:sldChg>
      <pc:sldChg chg="add del">
        <pc:chgData name="浩宇 王" userId="9777b43a9e96ea5f" providerId="LiveId" clId="{28BD389E-E413-479F-B970-F44485FA2C44}" dt="2024-03-29T04:09:24.536" v="670" actId="47"/>
        <pc:sldMkLst>
          <pc:docMk/>
          <pc:sldMk cId="4175001644" sldId="287"/>
        </pc:sldMkLst>
      </pc:sldChg>
      <pc:sldChg chg="add del">
        <pc:chgData name="浩宇 王" userId="9777b43a9e96ea5f" providerId="LiveId" clId="{28BD389E-E413-479F-B970-F44485FA2C44}" dt="2024-03-29T04:09:24.536" v="670" actId="47"/>
        <pc:sldMkLst>
          <pc:docMk/>
          <pc:sldMk cId="540075675" sldId="288"/>
        </pc:sldMkLst>
      </pc:sldChg>
      <pc:sldChg chg="add del">
        <pc:chgData name="浩宇 王" userId="9777b43a9e96ea5f" providerId="LiveId" clId="{28BD389E-E413-479F-B970-F44485FA2C44}" dt="2024-03-29T04:09:24.536" v="670" actId="47"/>
        <pc:sldMkLst>
          <pc:docMk/>
          <pc:sldMk cId="3860745161" sldId="290"/>
        </pc:sldMkLst>
      </pc:sldChg>
      <pc:sldChg chg="add del">
        <pc:chgData name="浩宇 王" userId="9777b43a9e96ea5f" providerId="LiveId" clId="{28BD389E-E413-479F-B970-F44485FA2C44}" dt="2024-03-29T04:09:24.536" v="670" actId="47"/>
        <pc:sldMkLst>
          <pc:docMk/>
          <pc:sldMk cId="118077087" sldId="291"/>
        </pc:sldMkLst>
      </pc:sldChg>
      <pc:sldChg chg="addSp delSp modSp add del mod modNotesTx">
        <pc:chgData name="浩宇 王" userId="9777b43a9e96ea5f" providerId="LiveId" clId="{28BD389E-E413-479F-B970-F44485FA2C44}" dt="2024-03-29T04:09:30.667" v="672" actId="47"/>
        <pc:sldMkLst>
          <pc:docMk/>
          <pc:sldMk cId="2269649984" sldId="292"/>
        </pc:sldMkLst>
        <pc:spChg chg="mod">
          <ac:chgData name="浩宇 王" userId="9777b43a9e96ea5f" providerId="LiveId" clId="{28BD389E-E413-479F-B970-F44485FA2C44}" dt="2024-03-29T01:35:32.669" v="9" actId="20577"/>
          <ac:spMkLst>
            <pc:docMk/>
            <pc:sldMk cId="2269649984" sldId="292"/>
            <ac:spMk id="19" creationId="{00000000-0000-0000-0000-000000000000}"/>
          </ac:spMkLst>
        </pc:spChg>
        <pc:spChg chg="mod">
          <ac:chgData name="浩宇 王" userId="9777b43a9e96ea5f" providerId="LiveId" clId="{28BD389E-E413-479F-B970-F44485FA2C44}" dt="2024-03-29T01:56:00.683" v="130" actId="1076"/>
          <ac:spMkLst>
            <pc:docMk/>
            <pc:sldMk cId="2269649984" sldId="292"/>
            <ac:spMk id="22" creationId="{2BD77CFF-0BE4-4C2E-AC93-F596FF60E1A8}"/>
          </ac:spMkLst>
        </pc:spChg>
        <pc:spChg chg="del">
          <ac:chgData name="浩宇 王" userId="9777b43a9e96ea5f" providerId="LiveId" clId="{28BD389E-E413-479F-B970-F44485FA2C44}" dt="2024-03-29T01:35:42.107" v="11" actId="478"/>
          <ac:spMkLst>
            <pc:docMk/>
            <pc:sldMk cId="2269649984" sldId="292"/>
            <ac:spMk id="23" creationId="{C63C174F-1C15-A12F-53A5-1893F0893646}"/>
          </ac:spMkLst>
        </pc:spChg>
        <pc:spChg chg="del">
          <ac:chgData name="浩宇 王" userId="9777b43a9e96ea5f" providerId="LiveId" clId="{28BD389E-E413-479F-B970-F44485FA2C44}" dt="2024-03-29T01:35:42.107" v="11" actId="478"/>
          <ac:spMkLst>
            <pc:docMk/>
            <pc:sldMk cId="2269649984" sldId="292"/>
            <ac:spMk id="24" creationId="{A97ECA04-55EA-0206-07EA-4E9A78692C76}"/>
          </ac:spMkLst>
        </pc:spChg>
        <pc:spChg chg="del">
          <ac:chgData name="浩宇 王" userId="9777b43a9e96ea5f" providerId="LiveId" clId="{28BD389E-E413-479F-B970-F44485FA2C44}" dt="2024-03-29T01:35:43.933" v="12" actId="478"/>
          <ac:spMkLst>
            <pc:docMk/>
            <pc:sldMk cId="2269649984" sldId="292"/>
            <ac:spMk id="25" creationId="{77EAC85E-476F-4114-3C11-F4553BA87C24}"/>
          </ac:spMkLst>
        </pc:spChg>
        <pc:spChg chg="del">
          <ac:chgData name="浩宇 王" userId="9777b43a9e96ea5f" providerId="LiveId" clId="{28BD389E-E413-479F-B970-F44485FA2C44}" dt="2024-03-29T01:35:42.107" v="11" actId="478"/>
          <ac:spMkLst>
            <pc:docMk/>
            <pc:sldMk cId="2269649984" sldId="292"/>
            <ac:spMk id="27" creationId="{D6B54A1C-DB1A-562A-ADED-80BF02D02248}"/>
          </ac:spMkLst>
        </pc:spChg>
        <pc:picChg chg="add mod">
          <ac:chgData name="浩宇 王" userId="9777b43a9e96ea5f" providerId="LiveId" clId="{28BD389E-E413-479F-B970-F44485FA2C44}" dt="2024-03-29T01:44:42.987" v="40" actId="1076"/>
          <ac:picMkLst>
            <pc:docMk/>
            <pc:sldMk cId="2269649984" sldId="292"/>
            <ac:picMk id="20" creationId="{FCBA4877-6180-CAF4-CDC1-4B3D995089FC}"/>
          </ac:picMkLst>
        </pc:picChg>
        <pc:picChg chg="del">
          <ac:chgData name="浩宇 王" userId="9777b43a9e96ea5f" providerId="LiveId" clId="{28BD389E-E413-479F-B970-F44485FA2C44}" dt="2024-03-29T01:35:45.367" v="13" actId="478"/>
          <ac:picMkLst>
            <pc:docMk/>
            <pc:sldMk cId="2269649984" sldId="292"/>
            <ac:picMk id="21" creationId="{4656864A-47EE-995E-CCB2-DF7AB1F6C2AC}"/>
          </ac:picMkLst>
        </pc:picChg>
        <pc:picChg chg="add mod">
          <ac:chgData name="浩宇 王" userId="9777b43a9e96ea5f" providerId="LiveId" clId="{28BD389E-E413-479F-B970-F44485FA2C44}" dt="2024-03-29T01:41:05.276" v="27" actId="1076"/>
          <ac:picMkLst>
            <pc:docMk/>
            <pc:sldMk cId="2269649984" sldId="292"/>
            <ac:picMk id="28" creationId="{288C2B30-4DAD-3CEF-4232-1767F212966E}"/>
          </ac:picMkLst>
        </pc:picChg>
        <pc:picChg chg="del">
          <ac:chgData name="浩宇 王" userId="9777b43a9e96ea5f" providerId="LiveId" clId="{28BD389E-E413-479F-B970-F44485FA2C44}" dt="2024-03-29T01:35:40.214" v="10" actId="478"/>
          <ac:picMkLst>
            <pc:docMk/>
            <pc:sldMk cId="2269649984" sldId="292"/>
            <ac:picMk id="75" creationId="{B506E003-F9FF-B7BA-CC55-9231197FE45D}"/>
          </ac:picMkLst>
        </pc:picChg>
        <pc:cxnChg chg="del mod">
          <ac:chgData name="浩宇 王" userId="9777b43a9e96ea5f" providerId="LiveId" clId="{28BD389E-E413-479F-B970-F44485FA2C44}" dt="2024-03-29T01:35:42.107" v="11" actId="478"/>
          <ac:cxnSpMkLst>
            <pc:docMk/>
            <pc:sldMk cId="2269649984" sldId="292"/>
            <ac:cxnSpMk id="29" creationId="{58E8E019-49C8-8BA8-5A24-48397063F31D}"/>
          </ac:cxnSpMkLst>
        </pc:cxnChg>
        <pc:cxnChg chg="del mod">
          <ac:chgData name="浩宇 王" userId="9777b43a9e96ea5f" providerId="LiveId" clId="{28BD389E-E413-479F-B970-F44485FA2C44}" dt="2024-03-29T01:35:46.359" v="14" actId="478"/>
          <ac:cxnSpMkLst>
            <pc:docMk/>
            <pc:sldMk cId="2269649984" sldId="292"/>
            <ac:cxnSpMk id="32" creationId="{F0873330-663C-4497-BB93-BD2213BB00A0}"/>
          </ac:cxnSpMkLst>
        </pc:cxnChg>
      </pc:sldChg>
      <pc:sldChg chg="addSp delSp modSp add del mod ord">
        <pc:chgData name="浩宇 王" userId="9777b43a9e96ea5f" providerId="LiveId" clId="{28BD389E-E413-479F-B970-F44485FA2C44}" dt="2024-03-29T04:09:30.667" v="672" actId="47"/>
        <pc:sldMkLst>
          <pc:docMk/>
          <pc:sldMk cId="1318695548" sldId="293"/>
        </pc:sldMkLst>
        <pc:spChg chg="add mod">
          <ac:chgData name="浩宇 王" userId="9777b43a9e96ea5f" providerId="LiveId" clId="{28BD389E-E413-479F-B970-F44485FA2C44}" dt="2024-03-29T02:27:05.442" v="434" actId="14100"/>
          <ac:spMkLst>
            <pc:docMk/>
            <pc:sldMk cId="1318695548" sldId="293"/>
            <ac:spMk id="18" creationId="{73F3F845-F67D-BBB4-1BF5-77B11DA63721}"/>
          </ac:spMkLst>
        </pc:spChg>
        <pc:spChg chg="mod">
          <ac:chgData name="浩宇 王" userId="9777b43a9e96ea5f" providerId="LiveId" clId="{28BD389E-E413-479F-B970-F44485FA2C44}" dt="2024-03-29T01:56:10.035" v="134" actId="1076"/>
          <ac:spMkLst>
            <pc:docMk/>
            <pc:sldMk cId="1318695548" sldId="293"/>
            <ac:spMk id="22" creationId="{2BD77CFF-0BE4-4C2E-AC93-F596FF60E1A8}"/>
          </ac:spMkLst>
        </pc:spChg>
        <pc:grpChg chg="mod">
          <ac:chgData name="浩宇 王" userId="9777b43a9e96ea5f" providerId="LiveId" clId="{28BD389E-E413-479F-B970-F44485FA2C44}" dt="2024-03-29T01:48:57.334" v="43" actId="1076"/>
          <ac:grpSpMkLst>
            <pc:docMk/>
            <pc:sldMk cId="1318695548" sldId="293"/>
            <ac:grpSpMk id="15" creationId="{00000000-0000-0000-0000-000000000000}"/>
          </ac:grpSpMkLst>
        </pc:grpChg>
        <pc:picChg chg="del">
          <ac:chgData name="浩宇 王" userId="9777b43a9e96ea5f" providerId="LiveId" clId="{28BD389E-E413-479F-B970-F44485FA2C44}" dt="2024-03-29T01:48:59.981" v="44" actId="478"/>
          <ac:picMkLst>
            <pc:docMk/>
            <pc:sldMk cId="1318695548" sldId="293"/>
            <ac:picMk id="20" creationId="{FCBA4877-6180-CAF4-CDC1-4B3D995089FC}"/>
          </ac:picMkLst>
        </pc:picChg>
        <pc:picChg chg="add mod ord">
          <ac:chgData name="浩宇 王" userId="9777b43a9e96ea5f" providerId="LiveId" clId="{28BD389E-E413-479F-B970-F44485FA2C44}" dt="2024-03-29T02:28:35.925" v="438" actId="29295"/>
          <ac:picMkLst>
            <pc:docMk/>
            <pc:sldMk cId="1318695548" sldId="293"/>
            <ac:picMk id="23" creationId="{8F4E304B-51A2-D8E4-012E-7FD2CB165DE3}"/>
          </ac:picMkLst>
        </pc:picChg>
        <pc:picChg chg="del">
          <ac:chgData name="浩宇 王" userId="9777b43a9e96ea5f" providerId="LiveId" clId="{28BD389E-E413-479F-B970-F44485FA2C44}" dt="2024-03-29T01:48:59.981" v="44" actId="478"/>
          <ac:picMkLst>
            <pc:docMk/>
            <pc:sldMk cId="1318695548" sldId="293"/>
            <ac:picMk id="28" creationId="{288C2B30-4DAD-3CEF-4232-1767F212966E}"/>
          </ac:picMkLst>
        </pc:picChg>
      </pc:sldChg>
      <pc:sldChg chg="addSp delSp modSp add mod modNotesTx">
        <pc:chgData name="浩宇 王" userId="9777b43a9e96ea5f" providerId="LiveId" clId="{28BD389E-E413-479F-B970-F44485FA2C44}" dt="2024-03-29T04:25:55.815" v="746"/>
        <pc:sldMkLst>
          <pc:docMk/>
          <pc:sldMk cId="1497602365" sldId="294"/>
        </pc:sldMkLst>
        <pc:spChg chg="del">
          <ac:chgData name="浩宇 王" userId="9777b43a9e96ea5f" providerId="LiveId" clId="{28BD389E-E413-479F-B970-F44485FA2C44}" dt="2024-03-29T04:08:36.191" v="663" actId="478"/>
          <ac:spMkLst>
            <pc:docMk/>
            <pc:sldMk cId="1497602365" sldId="294"/>
            <ac:spMk id="17" creationId="{00000000-0000-0000-0000-000000000000}"/>
          </ac:spMkLst>
        </pc:spChg>
        <pc:spChg chg="del">
          <ac:chgData name="浩宇 王" userId="9777b43a9e96ea5f" providerId="LiveId" clId="{28BD389E-E413-479F-B970-F44485FA2C44}" dt="2024-03-29T01:56:53.300" v="139" actId="478"/>
          <ac:spMkLst>
            <pc:docMk/>
            <pc:sldMk cId="1497602365" sldId="294"/>
            <ac:spMk id="18" creationId="{73F3F845-F67D-BBB4-1BF5-77B11DA63721}"/>
          </ac:spMkLst>
        </pc:spChg>
        <pc:spChg chg="mod">
          <ac:chgData name="浩宇 王" userId="9777b43a9e96ea5f" providerId="LiveId" clId="{28BD389E-E413-479F-B970-F44485FA2C44}" dt="2024-03-29T01:59:47.645" v="160" actId="20577"/>
          <ac:spMkLst>
            <pc:docMk/>
            <pc:sldMk cId="1497602365" sldId="294"/>
            <ac:spMk id="19" creationId="{00000000-0000-0000-0000-000000000000}"/>
          </ac:spMkLst>
        </pc:spChg>
        <pc:spChg chg="del">
          <ac:chgData name="浩宇 王" userId="9777b43a9e96ea5f" providerId="LiveId" clId="{28BD389E-E413-479F-B970-F44485FA2C44}" dt="2024-03-29T01:56:55.419" v="140" actId="478"/>
          <ac:spMkLst>
            <pc:docMk/>
            <pc:sldMk cId="1497602365" sldId="294"/>
            <ac:spMk id="22" creationId="{2BD77CFF-0BE4-4C2E-AC93-F596FF60E1A8}"/>
          </ac:spMkLst>
        </pc:spChg>
        <pc:spChg chg="add mod">
          <ac:chgData name="浩宇 王" userId="9777b43a9e96ea5f" providerId="LiveId" clId="{28BD389E-E413-479F-B970-F44485FA2C44}" dt="2024-03-29T02:06:26.865" v="181" actId="1076"/>
          <ac:spMkLst>
            <pc:docMk/>
            <pc:sldMk cId="1497602365" sldId="294"/>
            <ac:spMk id="29" creationId="{BF971BC5-83C5-5B8B-0CA0-C46B990C6EC3}"/>
          </ac:spMkLst>
        </pc:spChg>
        <pc:spChg chg="add mod">
          <ac:chgData name="浩宇 王" userId="9777b43a9e96ea5f" providerId="LiveId" clId="{28BD389E-E413-479F-B970-F44485FA2C44}" dt="2024-03-29T02:06:42.731" v="187" actId="1076"/>
          <ac:spMkLst>
            <pc:docMk/>
            <pc:sldMk cId="1497602365" sldId="294"/>
            <ac:spMk id="30" creationId="{0518938F-1870-4134-1A3C-876AC0EC7BA8}"/>
          </ac:spMkLst>
        </pc:spChg>
        <pc:spChg chg="add mod">
          <ac:chgData name="浩宇 王" userId="9777b43a9e96ea5f" providerId="LiveId" clId="{28BD389E-E413-479F-B970-F44485FA2C44}" dt="2024-03-29T02:08:21.711" v="237" actId="1076"/>
          <ac:spMkLst>
            <pc:docMk/>
            <pc:sldMk cId="1497602365" sldId="294"/>
            <ac:spMk id="31" creationId="{44589A0B-7D34-48BF-E576-ACCA91B2F838}"/>
          </ac:spMkLst>
        </pc:spChg>
        <pc:spChg chg="add mod">
          <ac:chgData name="浩宇 王" userId="9777b43a9e96ea5f" providerId="LiveId" clId="{28BD389E-E413-479F-B970-F44485FA2C44}" dt="2024-03-29T02:08:05.146" v="235" actId="1076"/>
          <ac:spMkLst>
            <pc:docMk/>
            <pc:sldMk cId="1497602365" sldId="294"/>
            <ac:spMk id="32" creationId="{8DA67D47-A1C1-CCE6-56AA-622914148213}"/>
          </ac:spMkLst>
        </pc:spChg>
        <pc:spChg chg="add mod">
          <ac:chgData name="浩宇 王" userId="9777b43a9e96ea5f" providerId="LiveId" clId="{28BD389E-E413-479F-B970-F44485FA2C44}" dt="2024-03-29T02:07:47.753" v="234" actId="1076"/>
          <ac:spMkLst>
            <pc:docMk/>
            <pc:sldMk cId="1497602365" sldId="294"/>
            <ac:spMk id="33" creationId="{AE5DDEA9-536A-18A2-CCDB-F7B579EB2095}"/>
          </ac:spMkLst>
        </pc:spChg>
        <pc:picChg chg="add mod">
          <ac:chgData name="浩宇 王" userId="9777b43a9e96ea5f" providerId="LiveId" clId="{28BD389E-E413-479F-B970-F44485FA2C44}" dt="2024-03-29T02:06:12.955" v="179" actId="1076"/>
          <ac:picMkLst>
            <pc:docMk/>
            <pc:sldMk cId="1497602365" sldId="294"/>
            <ac:picMk id="21" creationId="{5098F8EE-4E8A-7F7F-F383-4AEF9A44381A}"/>
          </ac:picMkLst>
        </pc:picChg>
        <pc:picChg chg="add mod">
          <ac:chgData name="浩宇 王" userId="9777b43a9e96ea5f" providerId="LiveId" clId="{28BD389E-E413-479F-B970-F44485FA2C44}" dt="2024-03-29T02:06:09.574" v="178" actId="1076"/>
          <ac:picMkLst>
            <pc:docMk/>
            <pc:sldMk cId="1497602365" sldId="294"/>
            <ac:picMk id="24" creationId="{FB8DC142-BC54-087C-64FC-964AEFEA37DB}"/>
          </ac:picMkLst>
        </pc:picChg>
        <pc:picChg chg="add mod">
          <ac:chgData name="浩宇 王" userId="9777b43a9e96ea5f" providerId="LiveId" clId="{28BD389E-E413-479F-B970-F44485FA2C44}" dt="2024-03-29T02:06:36.146" v="185" actId="1076"/>
          <ac:picMkLst>
            <pc:docMk/>
            <pc:sldMk cId="1497602365" sldId="294"/>
            <ac:picMk id="26" creationId="{C7E0F81E-6FA9-706F-499B-107FD5BC3F28}"/>
          </ac:picMkLst>
        </pc:picChg>
        <pc:picChg chg="add mod">
          <ac:chgData name="浩宇 王" userId="9777b43a9e96ea5f" providerId="LiveId" clId="{28BD389E-E413-479F-B970-F44485FA2C44}" dt="2024-03-29T02:06:33.977" v="184" actId="1076"/>
          <ac:picMkLst>
            <pc:docMk/>
            <pc:sldMk cId="1497602365" sldId="294"/>
            <ac:picMk id="28" creationId="{272287AD-EF3F-4D16-41E3-07BCB39844D3}"/>
          </ac:picMkLst>
        </pc:picChg>
      </pc:sldChg>
      <pc:sldChg chg="modSp add del mod">
        <pc:chgData name="浩宇 王" userId="9777b43a9e96ea5f" providerId="LiveId" clId="{28BD389E-E413-479F-B970-F44485FA2C44}" dt="2024-03-29T04:09:30.667" v="672" actId="47"/>
        <pc:sldMkLst>
          <pc:docMk/>
          <pc:sldMk cId="1325322295" sldId="295"/>
        </pc:sldMkLst>
        <pc:spChg chg="mod">
          <ac:chgData name="浩宇 王" userId="9777b43a9e96ea5f" providerId="LiveId" clId="{28BD389E-E413-479F-B970-F44485FA2C44}" dt="2024-03-29T02:12:57.929" v="299" actId="20577"/>
          <ac:spMkLst>
            <pc:docMk/>
            <pc:sldMk cId="1325322295" sldId="295"/>
            <ac:spMk id="18" creationId="{73F3F845-F67D-BBB4-1BF5-77B11DA63721}"/>
          </ac:spMkLst>
        </pc:spChg>
      </pc:sldChg>
      <pc:sldChg chg="addSp delSp modSp add mod modNotesTx">
        <pc:chgData name="浩宇 王" userId="9777b43a9e96ea5f" providerId="LiveId" clId="{28BD389E-E413-479F-B970-F44485FA2C44}" dt="2024-03-29T05:12:32.236" v="898" actId="20577"/>
        <pc:sldMkLst>
          <pc:docMk/>
          <pc:sldMk cId="3427880313" sldId="296"/>
        </pc:sldMkLst>
        <pc:spChg chg="del">
          <ac:chgData name="浩宇 王" userId="9777b43a9e96ea5f" providerId="LiveId" clId="{28BD389E-E413-479F-B970-F44485FA2C44}" dt="2024-03-29T04:08:39.923" v="665" actId="478"/>
          <ac:spMkLst>
            <pc:docMk/>
            <pc:sldMk cId="3427880313" sldId="296"/>
            <ac:spMk id="17" creationId="{00000000-0000-0000-0000-000000000000}"/>
          </ac:spMkLst>
        </pc:spChg>
        <pc:spChg chg="mod">
          <ac:chgData name="浩宇 王" userId="9777b43a9e96ea5f" providerId="LiveId" clId="{28BD389E-E413-479F-B970-F44485FA2C44}" dt="2024-03-29T04:07:50.778" v="661"/>
          <ac:spMkLst>
            <pc:docMk/>
            <pc:sldMk cId="3427880313" sldId="296"/>
            <ac:spMk id="19" creationId="{00000000-0000-0000-0000-000000000000}"/>
          </ac:spMkLst>
        </pc:spChg>
        <pc:spChg chg="del">
          <ac:chgData name="浩宇 王" userId="9777b43a9e96ea5f" providerId="LiveId" clId="{28BD389E-E413-479F-B970-F44485FA2C44}" dt="2024-03-29T02:30:58.765" v="440" actId="478"/>
          <ac:spMkLst>
            <pc:docMk/>
            <pc:sldMk cId="3427880313" sldId="296"/>
            <ac:spMk id="29" creationId="{BF971BC5-83C5-5B8B-0CA0-C46B990C6EC3}"/>
          </ac:spMkLst>
        </pc:spChg>
        <pc:spChg chg="del">
          <ac:chgData name="浩宇 王" userId="9777b43a9e96ea5f" providerId="LiveId" clId="{28BD389E-E413-479F-B970-F44485FA2C44}" dt="2024-03-29T02:30:58.765" v="440" actId="478"/>
          <ac:spMkLst>
            <pc:docMk/>
            <pc:sldMk cId="3427880313" sldId="296"/>
            <ac:spMk id="30" creationId="{0518938F-1870-4134-1A3C-876AC0EC7BA8}"/>
          </ac:spMkLst>
        </pc:spChg>
        <pc:spChg chg="del">
          <ac:chgData name="浩宇 王" userId="9777b43a9e96ea5f" providerId="LiveId" clId="{28BD389E-E413-479F-B970-F44485FA2C44}" dt="2024-03-29T02:30:58.765" v="440" actId="478"/>
          <ac:spMkLst>
            <pc:docMk/>
            <pc:sldMk cId="3427880313" sldId="296"/>
            <ac:spMk id="31" creationId="{44589A0B-7D34-48BF-E576-ACCA91B2F838}"/>
          </ac:spMkLst>
        </pc:spChg>
        <pc:spChg chg="del">
          <ac:chgData name="浩宇 王" userId="9777b43a9e96ea5f" providerId="LiveId" clId="{28BD389E-E413-479F-B970-F44485FA2C44}" dt="2024-03-29T02:30:58.765" v="440" actId="478"/>
          <ac:spMkLst>
            <pc:docMk/>
            <pc:sldMk cId="3427880313" sldId="296"/>
            <ac:spMk id="32" creationId="{8DA67D47-A1C1-CCE6-56AA-622914148213}"/>
          </ac:spMkLst>
        </pc:spChg>
        <pc:spChg chg="del">
          <ac:chgData name="浩宇 王" userId="9777b43a9e96ea5f" providerId="LiveId" clId="{28BD389E-E413-479F-B970-F44485FA2C44}" dt="2024-03-29T02:30:58.765" v="440" actId="478"/>
          <ac:spMkLst>
            <pc:docMk/>
            <pc:sldMk cId="3427880313" sldId="296"/>
            <ac:spMk id="33" creationId="{AE5DDEA9-536A-18A2-CCDB-F7B579EB2095}"/>
          </ac:spMkLst>
        </pc:spChg>
        <pc:graphicFrameChg chg="add mod modGraphic">
          <ac:chgData name="浩宇 王" userId="9777b43a9e96ea5f" providerId="LiveId" clId="{28BD389E-E413-479F-B970-F44485FA2C44}" dt="2024-03-29T04:06:45.306" v="655" actId="1076"/>
          <ac:graphicFrameMkLst>
            <pc:docMk/>
            <pc:sldMk cId="3427880313" sldId="296"/>
            <ac:graphicFrameMk id="18" creationId="{C4EA73D7-A021-632C-B362-7916A2852CF8}"/>
          </ac:graphicFrameMkLst>
        </pc:graphicFrameChg>
        <pc:graphicFrameChg chg="add mod">
          <ac:chgData name="浩宇 王" userId="9777b43a9e96ea5f" providerId="LiveId" clId="{28BD389E-E413-479F-B970-F44485FA2C44}" dt="2024-03-29T04:06:49.703" v="656" actId="1076"/>
          <ac:graphicFrameMkLst>
            <pc:docMk/>
            <pc:sldMk cId="3427880313" sldId="296"/>
            <ac:graphicFrameMk id="20" creationId="{46B7B083-41BD-D6BB-DD4E-F6977273D51F}"/>
          </ac:graphicFrameMkLst>
        </pc:graphicFrameChg>
        <pc:picChg chg="del">
          <ac:chgData name="浩宇 王" userId="9777b43a9e96ea5f" providerId="LiveId" clId="{28BD389E-E413-479F-B970-F44485FA2C44}" dt="2024-03-29T02:30:58.765" v="440" actId="478"/>
          <ac:picMkLst>
            <pc:docMk/>
            <pc:sldMk cId="3427880313" sldId="296"/>
            <ac:picMk id="21" creationId="{5098F8EE-4E8A-7F7F-F383-4AEF9A44381A}"/>
          </ac:picMkLst>
        </pc:picChg>
        <pc:picChg chg="add mod">
          <ac:chgData name="浩宇 王" userId="9777b43a9e96ea5f" providerId="LiveId" clId="{28BD389E-E413-479F-B970-F44485FA2C44}" dt="2024-03-29T04:07:21.884" v="660" actId="1076"/>
          <ac:picMkLst>
            <pc:docMk/>
            <pc:sldMk cId="3427880313" sldId="296"/>
            <ac:picMk id="23" creationId="{D1579330-15AF-2121-EDBD-63FF05C27B7B}"/>
          </ac:picMkLst>
        </pc:picChg>
        <pc:picChg chg="del">
          <ac:chgData name="浩宇 王" userId="9777b43a9e96ea5f" providerId="LiveId" clId="{28BD389E-E413-479F-B970-F44485FA2C44}" dt="2024-03-29T02:30:58.765" v="440" actId="478"/>
          <ac:picMkLst>
            <pc:docMk/>
            <pc:sldMk cId="3427880313" sldId="296"/>
            <ac:picMk id="24" creationId="{FB8DC142-BC54-087C-64FC-964AEFEA37DB}"/>
          </ac:picMkLst>
        </pc:picChg>
        <pc:picChg chg="del">
          <ac:chgData name="浩宇 王" userId="9777b43a9e96ea5f" providerId="LiveId" clId="{28BD389E-E413-479F-B970-F44485FA2C44}" dt="2024-03-29T02:30:58.765" v="440" actId="478"/>
          <ac:picMkLst>
            <pc:docMk/>
            <pc:sldMk cId="3427880313" sldId="296"/>
            <ac:picMk id="26" creationId="{C7E0F81E-6FA9-706F-499B-107FD5BC3F28}"/>
          </ac:picMkLst>
        </pc:picChg>
        <pc:picChg chg="add mod">
          <ac:chgData name="浩宇 王" userId="9777b43a9e96ea5f" providerId="LiveId" clId="{28BD389E-E413-479F-B970-F44485FA2C44}" dt="2024-03-29T04:07:19.228" v="659" actId="1076"/>
          <ac:picMkLst>
            <pc:docMk/>
            <pc:sldMk cId="3427880313" sldId="296"/>
            <ac:picMk id="27" creationId="{46D8AF1E-3C11-5D3E-C625-A54EB9F90232}"/>
          </ac:picMkLst>
        </pc:picChg>
        <pc:picChg chg="del">
          <ac:chgData name="浩宇 王" userId="9777b43a9e96ea5f" providerId="LiveId" clId="{28BD389E-E413-479F-B970-F44485FA2C44}" dt="2024-03-29T02:30:58.765" v="440" actId="478"/>
          <ac:picMkLst>
            <pc:docMk/>
            <pc:sldMk cId="3427880313" sldId="296"/>
            <ac:picMk id="28" creationId="{272287AD-EF3F-4D16-41E3-07BCB39844D3}"/>
          </ac:picMkLst>
        </pc:picChg>
      </pc:sldChg>
      <pc:sldChg chg="addSp delSp modSp add mod ord modNotesTx">
        <pc:chgData name="浩宇 王" userId="9777b43a9e96ea5f" providerId="LiveId" clId="{28BD389E-E413-479F-B970-F44485FA2C44}" dt="2024-03-29T04:30:38.214" v="755" actId="20577"/>
        <pc:sldMkLst>
          <pc:docMk/>
          <pc:sldMk cId="461632784" sldId="297"/>
        </pc:sldMkLst>
        <pc:spChg chg="del">
          <ac:chgData name="浩宇 王" userId="9777b43a9e96ea5f" providerId="LiveId" clId="{28BD389E-E413-479F-B970-F44485FA2C44}" dt="2024-03-29T04:08:38.009" v="664" actId="478"/>
          <ac:spMkLst>
            <pc:docMk/>
            <pc:sldMk cId="461632784" sldId="297"/>
            <ac:spMk id="17" creationId="{00000000-0000-0000-0000-000000000000}"/>
          </ac:spMkLst>
        </pc:spChg>
        <pc:spChg chg="mod">
          <ac:chgData name="浩宇 王" userId="9777b43a9e96ea5f" providerId="LiveId" clId="{28BD389E-E413-479F-B970-F44485FA2C44}" dt="2024-03-29T04:11:56.099" v="703" actId="20577"/>
          <ac:spMkLst>
            <pc:docMk/>
            <pc:sldMk cId="461632784" sldId="297"/>
            <ac:spMk id="19" creationId="{00000000-0000-0000-0000-000000000000}"/>
          </ac:spMkLst>
        </pc:spChg>
        <pc:spChg chg="add mod">
          <ac:chgData name="浩宇 王" userId="9777b43a9e96ea5f" providerId="LiveId" clId="{28BD389E-E413-479F-B970-F44485FA2C44}" dt="2024-03-29T03:17:35.134" v="550" actId="1076"/>
          <ac:spMkLst>
            <pc:docMk/>
            <pc:sldMk cId="461632784" sldId="297"/>
            <ac:spMk id="24" creationId="{521777C1-1441-DD28-AF33-D6F7889A9F3E}"/>
          </ac:spMkLst>
        </pc:spChg>
        <pc:spChg chg="add mod">
          <ac:chgData name="浩宇 王" userId="9777b43a9e96ea5f" providerId="LiveId" clId="{28BD389E-E413-479F-B970-F44485FA2C44}" dt="2024-03-29T03:17:35.134" v="550" actId="1076"/>
          <ac:spMkLst>
            <pc:docMk/>
            <pc:sldMk cId="461632784" sldId="297"/>
            <ac:spMk id="25" creationId="{74218C96-C6B1-BEFB-CC88-2F0FACFA256B}"/>
          </ac:spMkLst>
        </pc:spChg>
        <pc:graphicFrameChg chg="del">
          <ac:chgData name="浩宇 王" userId="9777b43a9e96ea5f" providerId="LiveId" clId="{28BD389E-E413-479F-B970-F44485FA2C44}" dt="2024-03-29T02:33:54.595" v="517" actId="478"/>
          <ac:graphicFrameMkLst>
            <pc:docMk/>
            <pc:sldMk cId="461632784" sldId="297"/>
            <ac:graphicFrameMk id="18" creationId="{C4EA73D7-A021-632C-B362-7916A2852CF8}"/>
          </ac:graphicFrameMkLst>
        </pc:graphicFrameChg>
        <pc:picChg chg="add mod">
          <ac:chgData name="浩宇 王" userId="9777b43a9e96ea5f" providerId="LiveId" clId="{28BD389E-E413-479F-B970-F44485FA2C44}" dt="2024-03-29T03:17:35.134" v="550" actId="1076"/>
          <ac:picMkLst>
            <pc:docMk/>
            <pc:sldMk cId="461632784" sldId="297"/>
            <ac:picMk id="21" creationId="{335DE791-B058-368B-37D6-5511A4A0ECAE}"/>
          </ac:picMkLst>
        </pc:picChg>
        <pc:picChg chg="add del mod">
          <ac:chgData name="浩宇 王" userId="9777b43a9e96ea5f" providerId="LiveId" clId="{28BD389E-E413-479F-B970-F44485FA2C44}" dt="2024-03-29T03:15:06.480" v="528" actId="478"/>
          <ac:picMkLst>
            <pc:docMk/>
            <pc:sldMk cId="461632784" sldId="297"/>
            <ac:picMk id="23" creationId="{1C2CC7CB-50AF-E63E-C19E-430C9BCFACD4}"/>
          </ac:picMkLst>
        </pc:picChg>
      </pc:sldChg>
      <pc:sldChg chg="addSp delSp modSp add mod ord modNotesTx">
        <pc:chgData name="浩宇 王" userId="9777b43a9e96ea5f" providerId="LiveId" clId="{28BD389E-E413-479F-B970-F44485FA2C44}" dt="2024-03-29T04:11:25.498" v="687" actId="20577"/>
        <pc:sldMkLst>
          <pc:docMk/>
          <pc:sldMk cId="770175355" sldId="298"/>
        </pc:sldMkLst>
        <pc:spChg chg="del">
          <ac:chgData name="浩宇 王" userId="9777b43a9e96ea5f" providerId="LiveId" clId="{28BD389E-E413-479F-B970-F44485FA2C44}" dt="2024-03-29T04:08:33.462" v="662" actId="478"/>
          <ac:spMkLst>
            <pc:docMk/>
            <pc:sldMk cId="770175355" sldId="298"/>
            <ac:spMk id="17" creationId="{00000000-0000-0000-0000-000000000000}"/>
          </ac:spMkLst>
        </pc:spChg>
        <pc:spChg chg="mod">
          <ac:chgData name="浩宇 王" userId="9777b43a9e96ea5f" providerId="LiveId" clId="{28BD389E-E413-479F-B970-F44485FA2C44}" dt="2024-03-29T04:03:27.605" v="604" actId="20577"/>
          <ac:spMkLst>
            <pc:docMk/>
            <pc:sldMk cId="770175355" sldId="298"/>
            <ac:spMk id="19" creationId="{00000000-0000-0000-0000-000000000000}"/>
          </ac:spMkLst>
        </pc:spChg>
        <pc:spChg chg="del">
          <ac:chgData name="浩宇 王" userId="9777b43a9e96ea5f" providerId="LiveId" clId="{28BD389E-E413-479F-B970-F44485FA2C44}" dt="2024-03-29T03:18:13.010" v="554" actId="478"/>
          <ac:spMkLst>
            <pc:docMk/>
            <pc:sldMk cId="770175355" sldId="298"/>
            <ac:spMk id="24" creationId="{521777C1-1441-DD28-AF33-D6F7889A9F3E}"/>
          </ac:spMkLst>
        </pc:spChg>
        <pc:spChg chg="del">
          <ac:chgData name="浩宇 王" userId="9777b43a9e96ea5f" providerId="LiveId" clId="{28BD389E-E413-479F-B970-F44485FA2C44}" dt="2024-03-29T03:18:13.010" v="554" actId="478"/>
          <ac:spMkLst>
            <pc:docMk/>
            <pc:sldMk cId="770175355" sldId="298"/>
            <ac:spMk id="25" creationId="{74218C96-C6B1-BEFB-CC88-2F0FACFA256B}"/>
          </ac:spMkLst>
        </pc:spChg>
        <pc:spChg chg="add mod">
          <ac:chgData name="浩宇 王" userId="9777b43a9e96ea5f" providerId="LiveId" clId="{28BD389E-E413-479F-B970-F44485FA2C44}" dt="2024-03-29T03:22:55.843" v="577" actId="1076"/>
          <ac:spMkLst>
            <pc:docMk/>
            <pc:sldMk cId="770175355" sldId="298"/>
            <ac:spMk id="30" creationId="{3CD7A4ED-39E8-D17E-CC73-5DAF67DB7837}"/>
          </ac:spMkLst>
        </pc:spChg>
        <pc:picChg chg="add mod">
          <ac:chgData name="浩宇 王" userId="9777b43a9e96ea5f" providerId="LiveId" clId="{28BD389E-E413-479F-B970-F44485FA2C44}" dt="2024-03-29T03:22:42.197" v="575" actId="1076"/>
          <ac:picMkLst>
            <pc:docMk/>
            <pc:sldMk cId="770175355" sldId="298"/>
            <ac:picMk id="20" creationId="{6B9C8722-3687-4B82-A663-CA99E14DD1E4}"/>
          </ac:picMkLst>
        </pc:picChg>
        <pc:picChg chg="del">
          <ac:chgData name="浩宇 王" userId="9777b43a9e96ea5f" providerId="LiveId" clId="{28BD389E-E413-479F-B970-F44485FA2C44}" dt="2024-03-29T03:18:13.010" v="554" actId="478"/>
          <ac:picMkLst>
            <pc:docMk/>
            <pc:sldMk cId="770175355" sldId="298"/>
            <ac:picMk id="21" creationId="{335DE791-B058-368B-37D6-5511A4A0ECAE}"/>
          </ac:picMkLst>
        </pc:picChg>
        <pc:picChg chg="add mod">
          <ac:chgData name="浩宇 王" userId="9777b43a9e96ea5f" providerId="LiveId" clId="{28BD389E-E413-479F-B970-F44485FA2C44}" dt="2024-03-29T03:22:40.609" v="574" actId="1076"/>
          <ac:picMkLst>
            <pc:docMk/>
            <pc:sldMk cId="770175355" sldId="298"/>
            <ac:picMk id="23" creationId="{18AEEA07-ED6B-2B45-8D11-F6F4DDA35716}"/>
          </ac:picMkLst>
        </pc:picChg>
        <pc:picChg chg="add mod">
          <ac:chgData name="浩宇 王" userId="9777b43a9e96ea5f" providerId="LiveId" clId="{28BD389E-E413-479F-B970-F44485FA2C44}" dt="2024-03-29T03:22:32.833" v="572" actId="14100"/>
          <ac:picMkLst>
            <pc:docMk/>
            <pc:sldMk cId="770175355" sldId="298"/>
            <ac:picMk id="27" creationId="{D96E49A7-6EC2-51D8-9D66-9F7636A727BA}"/>
          </ac:picMkLst>
        </pc:picChg>
        <pc:picChg chg="add mod">
          <ac:chgData name="浩宇 王" userId="9777b43a9e96ea5f" providerId="LiveId" clId="{28BD389E-E413-479F-B970-F44485FA2C44}" dt="2024-03-29T03:22:34.711" v="573" actId="1076"/>
          <ac:picMkLst>
            <pc:docMk/>
            <pc:sldMk cId="770175355" sldId="298"/>
            <ac:picMk id="29" creationId="{A7A2A2F2-6755-4467-8124-CF30502CFC8C}"/>
          </ac:picMkLst>
        </pc:picChg>
      </pc:sldChg>
      <pc:sldChg chg="addSp delSp modSp add del mod ord modNotesTx">
        <pc:chgData name="浩宇 王" userId="9777b43a9e96ea5f" providerId="LiveId" clId="{28BD389E-E413-479F-B970-F44485FA2C44}" dt="2024-03-29T05:11:22.088" v="885" actId="113"/>
        <pc:sldMkLst>
          <pc:docMk/>
          <pc:sldMk cId="898694029" sldId="299"/>
        </pc:sldMkLst>
        <pc:spChg chg="del">
          <ac:chgData name="浩宇 王" userId="9777b43a9e96ea5f" providerId="LiveId" clId="{28BD389E-E413-479F-B970-F44485FA2C44}" dt="2024-03-29T04:59:51.569" v="768" actId="478"/>
          <ac:spMkLst>
            <pc:docMk/>
            <pc:sldMk cId="898694029" sldId="299"/>
            <ac:spMk id="17" creationId="{00000000-0000-0000-0000-000000000000}"/>
          </ac:spMkLst>
        </pc:spChg>
        <pc:spChg chg="add mod">
          <ac:chgData name="浩宇 王" userId="9777b43a9e96ea5f" providerId="LiveId" clId="{28BD389E-E413-479F-B970-F44485FA2C44}" dt="2024-03-29T05:06:33.577" v="826" actId="20577"/>
          <ac:spMkLst>
            <pc:docMk/>
            <pc:sldMk cId="898694029" sldId="299"/>
            <ac:spMk id="18" creationId="{DA72CC2D-3622-FA38-1E27-9BA2598B83AA}"/>
          </ac:spMkLst>
        </pc:spChg>
        <pc:spChg chg="mod">
          <ac:chgData name="浩宇 王" userId="9777b43a9e96ea5f" providerId="LiveId" clId="{28BD389E-E413-479F-B970-F44485FA2C44}" dt="2024-03-29T03:26:23.692" v="581"/>
          <ac:spMkLst>
            <pc:docMk/>
            <pc:sldMk cId="898694029" sldId="299"/>
            <ac:spMk id="19" creationId="{00000000-0000-0000-0000-000000000000}"/>
          </ac:spMkLst>
        </pc:spChg>
        <pc:spChg chg="del">
          <ac:chgData name="浩宇 王" userId="9777b43a9e96ea5f" providerId="LiveId" clId="{28BD389E-E413-479F-B970-F44485FA2C44}" dt="2024-03-29T03:26:26.822" v="582" actId="478"/>
          <ac:spMkLst>
            <pc:docMk/>
            <pc:sldMk cId="898694029" sldId="299"/>
            <ac:spMk id="24" creationId="{521777C1-1441-DD28-AF33-D6F7889A9F3E}"/>
          </ac:spMkLst>
        </pc:spChg>
        <pc:spChg chg="del">
          <ac:chgData name="浩宇 王" userId="9777b43a9e96ea5f" providerId="LiveId" clId="{28BD389E-E413-479F-B970-F44485FA2C44}" dt="2024-03-29T03:26:26.822" v="582" actId="478"/>
          <ac:spMkLst>
            <pc:docMk/>
            <pc:sldMk cId="898694029" sldId="299"/>
            <ac:spMk id="25" creationId="{74218C96-C6B1-BEFB-CC88-2F0FACFA256B}"/>
          </ac:spMkLst>
        </pc:spChg>
        <pc:picChg chg="del">
          <ac:chgData name="浩宇 王" userId="9777b43a9e96ea5f" providerId="LiveId" clId="{28BD389E-E413-479F-B970-F44485FA2C44}" dt="2024-03-29T03:26:26.822" v="582" actId="478"/>
          <ac:picMkLst>
            <pc:docMk/>
            <pc:sldMk cId="898694029" sldId="299"/>
            <ac:picMk id="21" creationId="{335DE791-B058-368B-37D6-5511A4A0EC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t>2024/4/18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t>‹#›</a:t>
            </a:fld>
            <a:endParaRPr lang="zh-CN" altLang="en-US"/>
          </a:p>
        </p:txBody>
      </p:sp>
    </p:spTree>
    <p:extLst>
      <p:ext uri="{BB962C8B-B14F-4D97-AF65-F5344CB8AC3E}">
        <p14:creationId xmlns:p14="http://schemas.microsoft.com/office/powerpoint/2010/main" val="37111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this is the description of our final project for the Course </a:t>
            </a:r>
            <a:r>
              <a:rPr lang="en-US" altLang="zh-CN" sz="1200" dirty="0"/>
              <a:t>Database Management Systems – an online takeaway ordering system</a:t>
            </a:r>
            <a:r>
              <a:rPr lang="zh-CN" altLang="en-US" sz="1200" dirty="0"/>
              <a:t>：</a:t>
            </a:r>
            <a:endParaRPr lang="en-US" altLang="zh-CN" sz="1200" dirty="0"/>
          </a:p>
          <a:p>
            <a:r>
              <a:rPr lang="en-US" altLang="zh-CN" sz="12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Tiger Takeaway</a:t>
            </a:r>
            <a:endParaRPr lang="zh-CN" altLang="zh-CN" sz="9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dirty="0"/>
              <a:t> My name is Haoyu Wang in Group </a:t>
            </a:r>
            <a:r>
              <a:rPr lang="en-US" altLang="zh-CN" sz="1200" b="0" dirty="0" err="1">
                <a:solidFill>
                  <a:schemeClr val="tx1">
                    <a:lumMod val="50000"/>
                    <a:lumOff val="50000"/>
                  </a:schemeClr>
                </a:solidFill>
                <a:cs typeface="Arial" panose="020B0604020202020204" pitchFamily="34" charset="0"/>
              </a:rPr>
              <a:t>WangHYeCLiJ</a:t>
            </a:r>
            <a:r>
              <a:rPr lang="en-US" altLang="zh-CN" sz="1200" b="0" dirty="0">
                <a:solidFill>
                  <a:schemeClr val="tx1">
                    <a:lumMod val="50000"/>
                    <a:lumOff val="50000"/>
                  </a:schemeClr>
                </a:solidFill>
                <a:cs typeface="Arial" panose="020B0604020202020204" pitchFamily="34" charset="0"/>
              </a:rPr>
              <a:t>, the other two members are </a:t>
            </a:r>
            <a:r>
              <a:rPr lang="en-US" altLang="zh-CN" sz="1200" b="0" dirty="0" err="1">
                <a:solidFill>
                  <a:schemeClr val="tx1">
                    <a:lumMod val="50000"/>
                    <a:lumOff val="50000"/>
                  </a:schemeClr>
                </a:solidFill>
                <a:cs typeface="Arial" panose="020B0604020202020204" pitchFamily="34" charset="0"/>
              </a:rPr>
              <a:t>Chunzhao</a:t>
            </a:r>
            <a:r>
              <a:rPr lang="en-US" altLang="zh-CN" sz="1200" b="0" dirty="0">
                <a:solidFill>
                  <a:schemeClr val="tx1">
                    <a:lumMod val="50000"/>
                    <a:lumOff val="50000"/>
                  </a:schemeClr>
                </a:solidFill>
                <a:cs typeface="Arial" panose="020B0604020202020204" pitchFamily="34" charset="0"/>
              </a:rPr>
              <a:t> Ye and </a:t>
            </a:r>
            <a:r>
              <a:rPr lang="en-US" altLang="zh-CN" sz="1200" b="0" dirty="0" err="1">
                <a:solidFill>
                  <a:schemeClr val="tx1">
                    <a:lumMod val="50000"/>
                    <a:lumOff val="50000"/>
                  </a:schemeClr>
                </a:solidFill>
                <a:cs typeface="Arial" panose="020B0604020202020204" pitchFamily="34" charset="0"/>
              </a:rPr>
              <a:t>Jinbo</a:t>
            </a:r>
            <a:r>
              <a:rPr lang="en-US" altLang="zh-CN" sz="1200" b="0" dirty="0">
                <a:solidFill>
                  <a:schemeClr val="tx1">
                    <a:lumMod val="50000"/>
                    <a:lumOff val="50000"/>
                  </a:schemeClr>
                </a:solidFill>
                <a:cs typeface="Arial" panose="020B0604020202020204" pitchFamily="34" charset="0"/>
              </a:rPr>
              <a:t> Li.</a:t>
            </a:r>
            <a:endParaRPr lang="zh-CN" altLang="en-US" b="0"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1</a:t>
            </a:fld>
            <a:endParaRPr lang="zh-CN" altLang="en-US"/>
          </a:p>
        </p:txBody>
      </p:sp>
    </p:spTree>
    <p:extLst>
      <p:ext uri="{BB962C8B-B14F-4D97-AF65-F5344CB8AC3E}">
        <p14:creationId xmlns:p14="http://schemas.microsoft.com/office/powerpoint/2010/main" val="111894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I’ll first describe the business flow and </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Specifications &amp; Architecture, then the other group members will </a:t>
            </a:r>
            <a:r>
              <a:rPr lang="en-US" altLang="zh-CN" dirty="0"/>
              <a:t>show the </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Backstage and the client.</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2</a:t>
            </a:fld>
            <a:endParaRPr lang="zh-CN" altLang="en-US"/>
          </a:p>
        </p:txBody>
      </p:sp>
    </p:spTree>
    <p:extLst>
      <p:ext uri="{BB962C8B-B14F-4D97-AF65-F5344CB8AC3E}">
        <p14:creationId xmlns:p14="http://schemas.microsoft.com/office/powerpoint/2010/main" val="378109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business flow is shown in this slide: First, we need a back-end server to provide persistence services for the front-end. The front-end uses web pages to provide interfaces, so the front-end and back-end need to communicate through the REST API. Secondly, we need a database to store and modify the data we generate in our business, and the server also needs to be able to operate the database. The front end is divided into two scenarios: the backstage and the client. And the backstage contains two roles: managers and employees; the client only has the user role.</a:t>
            </a:r>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3</a:t>
            </a:fld>
            <a:endParaRPr lang="zh-CN" altLang="en-US"/>
          </a:p>
        </p:txBody>
      </p:sp>
    </p:spTree>
    <p:extLst>
      <p:ext uri="{BB962C8B-B14F-4D97-AF65-F5344CB8AC3E}">
        <p14:creationId xmlns:p14="http://schemas.microsoft.com/office/powerpoint/2010/main" val="273400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used the technologies shown in this slide based on our business flow, combined with the content learned in the course and the experience accumulated by the team members from previous studies and internships.</a:t>
            </a:r>
          </a:p>
          <a:p>
            <a:endParaRPr lang="en-US" altLang="zh-CN" dirty="0"/>
          </a:p>
          <a:p>
            <a:r>
              <a:rPr lang="en-US" altLang="zh-CN" dirty="0"/>
              <a:t>Spring Boot is a set of packages that can be used out of the box, based on the famous Java Spring MVC. It can efficiently build a complete back-end service application with uncomplicated configurations and codes. Most of the team members in our team have Java development experience, including Spring Boot internship experience, so there was no debate on choosing this framework. </a:t>
            </a:r>
          </a:p>
          <a:p>
            <a:endParaRPr lang="en-US" altLang="zh-CN" dirty="0"/>
          </a:p>
          <a:p>
            <a:r>
              <a:rPr lang="en-US" altLang="zh-CN" dirty="0"/>
              <a:t>We have come across </a:t>
            </a:r>
            <a:r>
              <a:rPr lang="en-US" altLang="zh-CN" dirty="0" err="1"/>
              <a:t>Mybatis</a:t>
            </a:r>
            <a:r>
              <a:rPr lang="en-US" altLang="zh-CN" dirty="0"/>
              <a:t> in previous experiences. </a:t>
            </a:r>
            <a:r>
              <a:rPr lang="en-US" altLang="zh-CN" dirty="0" err="1"/>
              <a:t>Mybatis</a:t>
            </a:r>
            <a:r>
              <a:rPr lang="en-US" altLang="zh-CN" dirty="0"/>
              <a:t> is an Object Relational Mapping framework that can serve as a bridge to connect data in relational databases and merge them into objects in object-oriented programming languages, such as Java. For the database, we chose MySQL.</a:t>
            </a:r>
          </a:p>
          <a:p>
            <a:endParaRPr lang="en-US" altLang="zh-CN" dirty="0"/>
          </a:p>
          <a:p>
            <a:r>
              <a:rPr lang="en-US" altLang="zh-CN" dirty="0"/>
              <a:t>For the front-end page, we used the Vue.js framework and some templates to make it. Vue is a JavaScript/TypeScript progressive framework for building web applications. Our web pages will run </a:t>
            </a:r>
            <a:r>
              <a:rPr lang="en-US" altLang="zh-CN"/>
              <a:t>and be tested on </a:t>
            </a:r>
            <a:r>
              <a:rPr lang="en-US" altLang="zh-CN" dirty="0"/>
              <a:t>Google Chrome on PC, </a:t>
            </a:r>
            <a:r>
              <a:rPr lang="en-US" altLang="zh-CN" dirty="0" err="1"/>
              <a:t>ios</a:t>
            </a:r>
            <a:r>
              <a:rPr lang="en-US" altLang="zh-CN" dirty="0"/>
              <a:t> Safari on mobile, and Chrome resized for mobile layout.</a:t>
            </a:r>
          </a:p>
        </p:txBody>
      </p:sp>
      <p:sp>
        <p:nvSpPr>
          <p:cNvPr id="4" name="灯片编号占位符 3"/>
          <p:cNvSpPr>
            <a:spLocks noGrp="1"/>
          </p:cNvSpPr>
          <p:nvPr>
            <p:ph type="sldNum" sz="quarter" idx="5"/>
          </p:nvPr>
        </p:nvSpPr>
        <p:spPr/>
        <p:txBody>
          <a:bodyPr/>
          <a:lstStyle/>
          <a:p>
            <a:fld id="{5B0BB924-28C1-4EF7-A019-613D541E4AA8}" type="slidenum">
              <a:rPr lang="zh-CN" altLang="en-US" smtClean="0"/>
              <a:t>4</a:t>
            </a:fld>
            <a:endParaRPr lang="zh-CN" altLang="en-US"/>
          </a:p>
        </p:txBody>
      </p:sp>
    </p:spTree>
    <p:extLst>
      <p:ext uri="{BB962C8B-B14F-4D97-AF65-F5344CB8AC3E}">
        <p14:creationId xmlns:p14="http://schemas.microsoft.com/office/powerpoint/2010/main" val="420525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time constraints, the complete activity diagram will be shown in the final report.</a:t>
            </a:r>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5</a:t>
            </a:fld>
            <a:endParaRPr lang="zh-CN" altLang="en-US"/>
          </a:p>
        </p:txBody>
      </p:sp>
    </p:spTree>
    <p:extLst>
      <p:ext uri="{BB962C8B-B14F-4D97-AF65-F5344CB8AC3E}">
        <p14:creationId xmlns:p14="http://schemas.microsoft.com/office/powerpoint/2010/main" val="28353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17147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3844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9188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68056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91283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27150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0242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17586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71873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28437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34585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5354524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png"/><Relationship Id="rId21" Type="http://schemas.openxmlformats.org/officeDocument/2006/relationships/image" Target="../media/image31.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25.png"/><Relationship Id="rId10" Type="http://schemas.openxmlformats.org/officeDocument/2006/relationships/image" Target="../media/image8.svg"/><Relationship Id="rId19"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24.svg"/><Relationship Id="rId22" Type="http://schemas.openxmlformats.org/officeDocument/2006/relationships/image" Target="../media/image32.sv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96145" y="-8700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26540"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838184" y="469459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735503" y="3008140"/>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794900" y="-106323"/>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83923" y="2524166"/>
            <a:ext cx="7763779" cy="1446550"/>
          </a:xfrm>
          <a:prstGeom prst="rect">
            <a:avLst/>
          </a:prstGeom>
        </p:spPr>
        <p:txBody>
          <a:bodyPr wrap="square">
            <a:spAutoFit/>
          </a:bodyPr>
          <a:lstStyle/>
          <a:p>
            <a:r>
              <a:rPr lang="en-US" altLang="zh-CN" sz="4400" dirty="0"/>
              <a:t>Online takeaway ordering system</a:t>
            </a:r>
            <a:r>
              <a:rPr lang="zh-CN" altLang="en-US" sz="4400" dirty="0"/>
              <a:t>：</a:t>
            </a:r>
            <a:endParaRPr lang="en-US" altLang="zh-CN" sz="4400" dirty="0"/>
          </a:p>
          <a:p>
            <a:r>
              <a:rPr lang="en-US" altLang="zh-CN" sz="4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Tiger Takeaway</a:t>
            </a:r>
            <a:endPar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p:cNvSpPr txBox="1"/>
          <p:nvPr/>
        </p:nvSpPr>
        <p:spPr>
          <a:xfrm>
            <a:off x="7486585" y="4894645"/>
            <a:ext cx="4318827" cy="707886"/>
          </a:xfrm>
          <a:prstGeom prst="rect">
            <a:avLst/>
          </a:prstGeom>
          <a:noFill/>
        </p:spPr>
        <p:txBody>
          <a:bodyPr wrap="square" rtlCol="0">
            <a:spAutoFit/>
          </a:bodyPr>
          <a:lstStyle/>
          <a:p>
            <a:r>
              <a:rPr lang="en-US" altLang="zh-CN" sz="2000" b="1" dirty="0">
                <a:solidFill>
                  <a:schemeClr val="tx1">
                    <a:lumMod val="50000"/>
                    <a:lumOff val="50000"/>
                  </a:schemeClr>
                </a:solidFill>
                <a:cs typeface="Arial" panose="020B0604020202020204" pitchFamily="34" charset="0"/>
              </a:rPr>
              <a:t>Group </a:t>
            </a:r>
            <a:r>
              <a:rPr lang="en-US" altLang="zh-CN" sz="2000" b="1" dirty="0" err="1">
                <a:solidFill>
                  <a:schemeClr val="tx1">
                    <a:lumMod val="50000"/>
                    <a:lumOff val="50000"/>
                  </a:schemeClr>
                </a:solidFill>
                <a:cs typeface="Arial" panose="020B0604020202020204" pitchFamily="34" charset="0"/>
              </a:rPr>
              <a:t>WangHYeCLiJ</a:t>
            </a:r>
            <a:endParaRPr lang="en-US" altLang="zh-CN" sz="2000" b="1" dirty="0">
              <a:solidFill>
                <a:schemeClr val="tx1">
                  <a:lumMod val="50000"/>
                  <a:lumOff val="50000"/>
                </a:schemeClr>
              </a:solidFill>
              <a:cs typeface="Arial" panose="020B0604020202020204" pitchFamily="34" charset="0"/>
            </a:endParaRPr>
          </a:p>
          <a:p>
            <a:r>
              <a:rPr lang="en-US" altLang="zh-CN" sz="2000" b="1" dirty="0">
                <a:solidFill>
                  <a:schemeClr val="tx1">
                    <a:lumMod val="50000"/>
                    <a:lumOff val="50000"/>
                  </a:schemeClr>
                </a:solidFill>
                <a:cs typeface="Arial" panose="020B0604020202020204" pitchFamily="34" charset="0"/>
              </a:rPr>
              <a:t>Haoyu Wang, </a:t>
            </a:r>
            <a:r>
              <a:rPr lang="en-US" altLang="zh-CN" sz="2000" b="1" dirty="0" err="1">
                <a:solidFill>
                  <a:schemeClr val="tx1">
                    <a:lumMod val="50000"/>
                    <a:lumOff val="50000"/>
                  </a:schemeClr>
                </a:solidFill>
                <a:cs typeface="Arial" panose="020B0604020202020204" pitchFamily="34" charset="0"/>
              </a:rPr>
              <a:t>Chunzhao</a:t>
            </a:r>
            <a:r>
              <a:rPr lang="en-US" altLang="zh-CN" sz="2000" b="1" dirty="0">
                <a:solidFill>
                  <a:schemeClr val="tx1">
                    <a:lumMod val="50000"/>
                    <a:lumOff val="50000"/>
                  </a:schemeClr>
                </a:solidFill>
                <a:cs typeface="Arial" panose="020B0604020202020204" pitchFamily="34" charset="0"/>
              </a:rPr>
              <a:t> Ye, </a:t>
            </a:r>
            <a:r>
              <a:rPr lang="en-US" altLang="zh-CN" sz="2000" b="1" dirty="0" err="1">
                <a:solidFill>
                  <a:schemeClr val="tx1">
                    <a:lumMod val="50000"/>
                    <a:lumOff val="50000"/>
                  </a:schemeClr>
                </a:solidFill>
                <a:cs typeface="Arial" panose="020B0604020202020204" pitchFamily="34" charset="0"/>
              </a:rPr>
              <a:t>Jinbo</a:t>
            </a:r>
            <a:r>
              <a:rPr lang="en-US" altLang="zh-CN" sz="2000" b="1" dirty="0">
                <a:solidFill>
                  <a:schemeClr val="tx1">
                    <a:lumMod val="50000"/>
                    <a:lumOff val="50000"/>
                  </a:schemeClr>
                </a:solidFill>
                <a:cs typeface="Arial" panose="020B0604020202020204" pitchFamily="34" charset="0"/>
              </a:rPr>
              <a:t> Li</a:t>
            </a:r>
          </a:p>
        </p:txBody>
      </p:sp>
      <p:sp>
        <p:nvSpPr>
          <p:cNvPr id="2" name="矩形 1">
            <a:extLst>
              <a:ext uri="{FF2B5EF4-FFF2-40B4-BE49-F238E27FC236}">
                <a16:creationId xmlns:a16="http://schemas.microsoft.com/office/drawing/2014/main" id="{4E11BDCD-A811-9628-6706-F3EFA1E7931D}"/>
              </a:ext>
            </a:extLst>
          </p:cNvPr>
          <p:cNvSpPr/>
          <p:nvPr/>
        </p:nvSpPr>
        <p:spPr>
          <a:xfrm>
            <a:off x="4083922" y="1821230"/>
            <a:ext cx="7763779" cy="584775"/>
          </a:xfrm>
          <a:prstGeom prst="rect">
            <a:avLst/>
          </a:prstGeom>
        </p:spPr>
        <p:txBody>
          <a:bodyPr wrap="square">
            <a:spAutoFit/>
          </a:bodyPr>
          <a:lstStyle/>
          <a:p>
            <a:r>
              <a:rPr lang="en-US" altLang="zh-CN" sz="3200" dirty="0"/>
              <a:t>CS5200 Database Management Systems</a:t>
            </a:r>
            <a:endParaRPr lang="zh-CN"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1693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8754" y="2013974"/>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3504" y="1850422"/>
            <a:ext cx="544059"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2319" y="1123776"/>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0288" y="2305039"/>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78817" y="1328526"/>
            <a:ext cx="284311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Business Flow</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0485" y="2636505"/>
            <a:ext cx="284311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Specifications &amp; Architecture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5304464" y="154780"/>
            <a:ext cx="2843117" cy="830997"/>
          </a:xfrm>
          <a:prstGeom prst="rect">
            <a:avLst/>
          </a:prstGeom>
        </p:spPr>
        <p:txBody>
          <a:bodyPr wrap="square">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Backstage introduction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901043" y="3027269"/>
            <a:ext cx="2843117" cy="830997"/>
          </a:xfrm>
          <a:prstGeom prst="rect">
            <a:avLst/>
          </a:prstGeom>
        </p:spPr>
        <p:txBody>
          <a:bodyPr wrap="square">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Client introduction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36778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Business Flow</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BD77CFF-0BE4-4C2E-AC93-F596FF60E1A8}"/>
              </a:ext>
            </a:extLst>
          </p:cNvPr>
          <p:cNvSpPr txBox="1"/>
          <p:nvPr/>
        </p:nvSpPr>
        <p:spPr>
          <a:xfrm>
            <a:off x="365890" y="4188649"/>
            <a:ext cx="1680204" cy="523220"/>
          </a:xfrm>
          <a:prstGeom prst="rect">
            <a:avLst/>
          </a:prstGeom>
          <a:noFill/>
        </p:spPr>
        <p:txBody>
          <a:bodyPr wrap="none" rtlCol="0">
            <a:spAutoFit/>
          </a:bodyPr>
          <a:lstStyle/>
          <a:p>
            <a:r>
              <a:rPr lang="en-US" altLang="zh-CN" sz="2800" dirty="0">
                <a:latin typeface="Aptos" panose="020B0004020202020204" pitchFamily="34" charset="0"/>
              </a:rPr>
              <a:t>Database</a:t>
            </a:r>
            <a:endParaRPr lang="zh-CN" altLang="en-US" sz="2800" dirty="0">
              <a:latin typeface="Aptos" panose="020B0004020202020204" pitchFamily="34" charset="0"/>
            </a:endParaRPr>
          </a:p>
        </p:txBody>
      </p:sp>
      <p:pic>
        <p:nvPicPr>
          <p:cNvPr id="20" name="图形 19" descr="服务器 纯色填充">
            <a:extLst>
              <a:ext uri="{FF2B5EF4-FFF2-40B4-BE49-F238E27FC236}">
                <a16:creationId xmlns:a16="http://schemas.microsoft.com/office/drawing/2014/main" id="{B2B54F98-B3BC-6467-2718-1FBCF6123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7869" y="3250608"/>
            <a:ext cx="914400" cy="914400"/>
          </a:xfrm>
          <a:prstGeom prst="rect">
            <a:avLst/>
          </a:prstGeom>
        </p:spPr>
      </p:pic>
      <p:pic>
        <p:nvPicPr>
          <p:cNvPr id="23" name="图形 22" descr="数据库 纯色填充">
            <a:extLst>
              <a:ext uri="{FF2B5EF4-FFF2-40B4-BE49-F238E27FC236}">
                <a16:creationId xmlns:a16="http://schemas.microsoft.com/office/drawing/2014/main" id="{7D96B5C8-B500-D658-F0F3-D6C42D521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945" y="3242670"/>
            <a:ext cx="914400" cy="914400"/>
          </a:xfrm>
          <a:prstGeom prst="rect">
            <a:avLst/>
          </a:prstGeom>
        </p:spPr>
      </p:pic>
      <p:pic>
        <p:nvPicPr>
          <p:cNvPr id="25" name="图形 24" descr="电子商务 纯色填充">
            <a:extLst>
              <a:ext uri="{FF2B5EF4-FFF2-40B4-BE49-F238E27FC236}">
                <a16:creationId xmlns:a16="http://schemas.microsoft.com/office/drawing/2014/main" id="{8A0326FF-1310-4EA7-66DF-96CC7190AB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1271" y="4454507"/>
            <a:ext cx="914400" cy="914400"/>
          </a:xfrm>
          <a:prstGeom prst="rect">
            <a:avLst/>
          </a:prstGeom>
        </p:spPr>
      </p:pic>
      <p:pic>
        <p:nvPicPr>
          <p:cNvPr id="28" name="图形 27" descr="Internet 纯色填充">
            <a:extLst>
              <a:ext uri="{FF2B5EF4-FFF2-40B4-BE49-F238E27FC236}">
                <a16:creationId xmlns:a16="http://schemas.microsoft.com/office/drawing/2014/main" id="{9C718C01-23DB-C974-72FE-145A3E4B24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11271" y="1761062"/>
            <a:ext cx="914400" cy="914400"/>
          </a:xfrm>
          <a:prstGeom prst="rect">
            <a:avLst/>
          </a:prstGeom>
        </p:spPr>
      </p:pic>
      <p:pic>
        <p:nvPicPr>
          <p:cNvPr id="32" name="图形 31" descr="办公室男工作人员 纯色填充">
            <a:extLst>
              <a:ext uri="{FF2B5EF4-FFF2-40B4-BE49-F238E27FC236}">
                <a16:creationId xmlns:a16="http://schemas.microsoft.com/office/drawing/2014/main" id="{4A8C93B3-F176-DD59-CCCC-084C4B4C8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01761" y="1227317"/>
            <a:ext cx="914400" cy="914400"/>
          </a:xfrm>
          <a:prstGeom prst="rect">
            <a:avLst/>
          </a:prstGeom>
        </p:spPr>
      </p:pic>
      <p:pic>
        <p:nvPicPr>
          <p:cNvPr id="35" name="图形 34" descr="女教授 纯色填充">
            <a:extLst>
              <a:ext uri="{FF2B5EF4-FFF2-40B4-BE49-F238E27FC236}">
                <a16:creationId xmlns:a16="http://schemas.microsoft.com/office/drawing/2014/main" id="{422F409F-F54C-C499-3EB8-62471256903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90807" y="1219158"/>
            <a:ext cx="914400" cy="914400"/>
          </a:xfrm>
          <a:prstGeom prst="rect">
            <a:avLst/>
          </a:prstGeom>
        </p:spPr>
      </p:pic>
      <p:pic>
        <p:nvPicPr>
          <p:cNvPr id="37" name="图形 36" descr="女侍者 纯色填充">
            <a:extLst>
              <a:ext uri="{FF2B5EF4-FFF2-40B4-BE49-F238E27FC236}">
                <a16:creationId xmlns:a16="http://schemas.microsoft.com/office/drawing/2014/main" id="{C6E1AFB9-876A-348A-E8AD-06C9A23EAD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41184" y="2785470"/>
            <a:ext cx="914400" cy="914400"/>
          </a:xfrm>
          <a:prstGeom prst="rect">
            <a:avLst/>
          </a:prstGeom>
        </p:spPr>
      </p:pic>
      <p:pic>
        <p:nvPicPr>
          <p:cNvPr id="39" name="图形 38" descr="男侍者 纯色填充">
            <a:extLst>
              <a:ext uri="{FF2B5EF4-FFF2-40B4-BE49-F238E27FC236}">
                <a16:creationId xmlns:a16="http://schemas.microsoft.com/office/drawing/2014/main" id="{890909A3-A3BB-FE2A-74FE-FC868D65A7B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01761" y="2747688"/>
            <a:ext cx="914400" cy="914400"/>
          </a:xfrm>
          <a:prstGeom prst="rect">
            <a:avLst/>
          </a:prstGeom>
        </p:spPr>
      </p:pic>
      <p:grpSp>
        <p:nvGrpSpPr>
          <p:cNvPr id="48" name="组合 47">
            <a:extLst>
              <a:ext uri="{FF2B5EF4-FFF2-40B4-BE49-F238E27FC236}">
                <a16:creationId xmlns:a16="http://schemas.microsoft.com/office/drawing/2014/main" id="{DCC872EF-B731-31BF-4CB5-1FD0C6AE3EF6}"/>
              </a:ext>
            </a:extLst>
          </p:cNvPr>
          <p:cNvGrpSpPr/>
          <p:nvPr/>
        </p:nvGrpSpPr>
        <p:grpSpPr>
          <a:xfrm>
            <a:off x="8138046" y="4393374"/>
            <a:ext cx="1017858" cy="1015894"/>
            <a:chOff x="9559378" y="3792071"/>
            <a:chExt cx="1017858" cy="1015894"/>
          </a:xfrm>
        </p:grpSpPr>
        <p:pic>
          <p:nvPicPr>
            <p:cNvPr id="41" name="图形 40" descr="用户 纯色填充">
              <a:extLst>
                <a:ext uri="{FF2B5EF4-FFF2-40B4-BE49-F238E27FC236}">
                  <a16:creationId xmlns:a16="http://schemas.microsoft.com/office/drawing/2014/main" id="{0849F6BD-9B24-8DB1-6D98-FED2EBF70AE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59378" y="3893565"/>
              <a:ext cx="914400" cy="914400"/>
            </a:xfrm>
            <a:prstGeom prst="rect">
              <a:avLst/>
            </a:prstGeom>
          </p:spPr>
        </p:pic>
        <p:pic>
          <p:nvPicPr>
            <p:cNvPr id="44" name="图形 43" descr="用户 轮廓">
              <a:extLst>
                <a:ext uri="{FF2B5EF4-FFF2-40B4-BE49-F238E27FC236}">
                  <a16:creationId xmlns:a16="http://schemas.microsoft.com/office/drawing/2014/main" id="{57E2E31A-50A8-5A57-B3C6-0689FCA073C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662836" y="3792071"/>
              <a:ext cx="914400" cy="914400"/>
            </a:xfrm>
            <a:prstGeom prst="rect">
              <a:avLst/>
            </a:prstGeom>
          </p:spPr>
        </p:pic>
      </p:grpSp>
      <p:sp>
        <p:nvSpPr>
          <p:cNvPr id="45" name="文本框 44">
            <a:extLst>
              <a:ext uri="{FF2B5EF4-FFF2-40B4-BE49-F238E27FC236}">
                <a16:creationId xmlns:a16="http://schemas.microsoft.com/office/drawing/2014/main" id="{97CFD486-CC07-333D-FBDE-91DC7C56BBF8}"/>
              </a:ext>
            </a:extLst>
          </p:cNvPr>
          <p:cNvSpPr txBox="1"/>
          <p:nvPr/>
        </p:nvSpPr>
        <p:spPr>
          <a:xfrm>
            <a:off x="2410395" y="4185601"/>
            <a:ext cx="1829347" cy="954107"/>
          </a:xfrm>
          <a:prstGeom prst="rect">
            <a:avLst/>
          </a:prstGeom>
          <a:noFill/>
        </p:spPr>
        <p:txBody>
          <a:bodyPr wrap="none" rtlCol="0">
            <a:spAutoFit/>
          </a:bodyPr>
          <a:lstStyle/>
          <a:p>
            <a:pPr algn="ctr"/>
            <a:r>
              <a:rPr lang="en-US" altLang="zh-CN" sz="2800" dirty="0">
                <a:latin typeface="Aptos" panose="020B0004020202020204" pitchFamily="34" charset="0"/>
              </a:rPr>
              <a:t>Server</a:t>
            </a:r>
          </a:p>
          <a:p>
            <a:pPr algn="ctr"/>
            <a:r>
              <a:rPr lang="en-US" altLang="zh-CN" sz="2800" dirty="0">
                <a:latin typeface="Aptos" panose="020B0004020202020204" pitchFamily="34" charset="0"/>
              </a:rPr>
              <a:t>(Back end)</a:t>
            </a:r>
            <a:endParaRPr lang="zh-CN" altLang="en-US" sz="2800" dirty="0">
              <a:latin typeface="Aptos" panose="020B0004020202020204" pitchFamily="34" charset="0"/>
            </a:endParaRPr>
          </a:p>
        </p:txBody>
      </p:sp>
      <p:sp>
        <p:nvSpPr>
          <p:cNvPr id="46" name="文本框 45">
            <a:extLst>
              <a:ext uri="{FF2B5EF4-FFF2-40B4-BE49-F238E27FC236}">
                <a16:creationId xmlns:a16="http://schemas.microsoft.com/office/drawing/2014/main" id="{0E5964CD-EF90-4481-AED8-55FC5586BC3C}"/>
              </a:ext>
            </a:extLst>
          </p:cNvPr>
          <p:cNvSpPr txBox="1"/>
          <p:nvPr/>
        </p:nvSpPr>
        <p:spPr>
          <a:xfrm>
            <a:off x="5062423" y="2656542"/>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Backstage</a:t>
            </a:r>
          </a:p>
          <a:p>
            <a:pPr algn="ctr"/>
            <a:r>
              <a:rPr lang="en-US" altLang="zh-CN" sz="2800" dirty="0">
                <a:latin typeface="Aptos" panose="020B0004020202020204" pitchFamily="34" charset="0"/>
              </a:rPr>
              <a:t>(Front end)</a:t>
            </a:r>
          </a:p>
        </p:txBody>
      </p:sp>
      <p:sp>
        <p:nvSpPr>
          <p:cNvPr id="47" name="文本框 46">
            <a:extLst>
              <a:ext uri="{FF2B5EF4-FFF2-40B4-BE49-F238E27FC236}">
                <a16:creationId xmlns:a16="http://schemas.microsoft.com/office/drawing/2014/main" id="{576E4E9C-4C5C-5AB1-CB25-CE05E189F273}"/>
              </a:ext>
            </a:extLst>
          </p:cNvPr>
          <p:cNvSpPr txBox="1"/>
          <p:nvPr/>
        </p:nvSpPr>
        <p:spPr>
          <a:xfrm>
            <a:off x="5033791" y="5368907"/>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Client</a:t>
            </a:r>
          </a:p>
          <a:p>
            <a:pPr algn="ctr"/>
            <a:r>
              <a:rPr lang="en-US" altLang="zh-CN" sz="2800" dirty="0">
                <a:latin typeface="Aptos" panose="020B0004020202020204" pitchFamily="34" charset="0"/>
              </a:rPr>
              <a:t>(Front end)</a:t>
            </a:r>
          </a:p>
        </p:txBody>
      </p:sp>
      <p:sp>
        <p:nvSpPr>
          <p:cNvPr id="49" name="文本框 48">
            <a:extLst>
              <a:ext uri="{FF2B5EF4-FFF2-40B4-BE49-F238E27FC236}">
                <a16:creationId xmlns:a16="http://schemas.microsoft.com/office/drawing/2014/main" id="{D2BB3928-FA28-F917-F60C-D6ADD373B4CB}"/>
              </a:ext>
            </a:extLst>
          </p:cNvPr>
          <p:cNvSpPr txBox="1"/>
          <p:nvPr/>
        </p:nvSpPr>
        <p:spPr>
          <a:xfrm>
            <a:off x="10073262" y="1373493"/>
            <a:ext cx="1528560" cy="523220"/>
          </a:xfrm>
          <a:prstGeom prst="rect">
            <a:avLst/>
          </a:prstGeom>
          <a:noFill/>
        </p:spPr>
        <p:txBody>
          <a:bodyPr wrap="none" rtlCol="0">
            <a:spAutoFit/>
          </a:bodyPr>
          <a:lstStyle/>
          <a:p>
            <a:pPr algn="ctr"/>
            <a:r>
              <a:rPr lang="en-US" altLang="zh-CN" sz="2800" dirty="0">
                <a:latin typeface="Aptos" panose="020B0004020202020204" pitchFamily="34" charset="0"/>
              </a:rPr>
              <a:t>Manager</a:t>
            </a:r>
          </a:p>
        </p:txBody>
      </p:sp>
      <p:sp>
        <p:nvSpPr>
          <p:cNvPr id="50" name="文本框 49">
            <a:extLst>
              <a:ext uri="{FF2B5EF4-FFF2-40B4-BE49-F238E27FC236}">
                <a16:creationId xmlns:a16="http://schemas.microsoft.com/office/drawing/2014/main" id="{21CDC40E-432A-B1CA-D893-2C561ECFC06D}"/>
              </a:ext>
            </a:extLst>
          </p:cNvPr>
          <p:cNvSpPr txBox="1"/>
          <p:nvPr/>
        </p:nvSpPr>
        <p:spPr>
          <a:xfrm>
            <a:off x="9978492" y="2943278"/>
            <a:ext cx="1718099" cy="523220"/>
          </a:xfrm>
          <a:prstGeom prst="rect">
            <a:avLst/>
          </a:prstGeom>
          <a:noFill/>
        </p:spPr>
        <p:txBody>
          <a:bodyPr wrap="none" rtlCol="0">
            <a:spAutoFit/>
          </a:bodyPr>
          <a:lstStyle/>
          <a:p>
            <a:pPr algn="ctr"/>
            <a:r>
              <a:rPr lang="en-US" altLang="zh-CN" sz="2800" dirty="0">
                <a:latin typeface="Aptos" panose="020B0004020202020204" pitchFamily="34" charset="0"/>
              </a:rPr>
              <a:t>Employee</a:t>
            </a:r>
          </a:p>
        </p:txBody>
      </p:sp>
      <p:sp>
        <p:nvSpPr>
          <p:cNvPr id="51" name="文本框 50">
            <a:extLst>
              <a:ext uri="{FF2B5EF4-FFF2-40B4-BE49-F238E27FC236}">
                <a16:creationId xmlns:a16="http://schemas.microsoft.com/office/drawing/2014/main" id="{41784D6D-0EB7-0B6A-F06E-EC534341DA28}"/>
              </a:ext>
            </a:extLst>
          </p:cNvPr>
          <p:cNvSpPr txBox="1"/>
          <p:nvPr/>
        </p:nvSpPr>
        <p:spPr>
          <a:xfrm>
            <a:off x="10380684" y="4650097"/>
            <a:ext cx="913713" cy="523220"/>
          </a:xfrm>
          <a:prstGeom prst="rect">
            <a:avLst/>
          </a:prstGeom>
          <a:noFill/>
        </p:spPr>
        <p:txBody>
          <a:bodyPr wrap="none" rtlCol="0">
            <a:spAutoFit/>
          </a:bodyPr>
          <a:lstStyle/>
          <a:p>
            <a:pPr algn="ctr"/>
            <a:r>
              <a:rPr lang="en-US" altLang="zh-CN" sz="2800" dirty="0">
                <a:latin typeface="Aptos" panose="020B0004020202020204" pitchFamily="34" charset="0"/>
              </a:rPr>
              <a:t>User</a:t>
            </a:r>
          </a:p>
        </p:txBody>
      </p:sp>
      <p:sp>
        <p:nvSpPr>
          <p:cNvPr id="52" name="箭头: 左右 51">
            <a:extLst>
              <a:ext uri="{FF2B5EF4-FFF2-40B4-BE49-F238E27FC236}">
                <a16:creationId xmlns:a16="http://schemas.microsoft.com/office/drawing/2014/main" id="{1DEA04AF-B6F9-BDA3-5054-75805F7E0D9E}"/>
              </a:ext>
            </a:extLst>
          </p:cNvPr>
          <p:cNvSpPr/>
          <p:nvPr/>
        </p:nvSpPr>
        <p:spPr>
          <a:xfrm>
            <a:off x="1759770" y="3550619"/>
            <a:ext cx="982492" cy="296942"/>
          </a:xfrm>
          <a:prstGeom prst="leftRightArrow">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3" name="箭头: 左右 52">
            <a:extLst>
              <a:ext uri="{FF2B5EF4-FFF2-40B4-BE49-F238E27FC236}">
                <a16:creationId xmlns:a16="http://schemas.microsoft.com/office/drawing/2014/main" id="{1E7DD48C-C50D-F432-4A0D-07A82D01C552}"/>
              </a:ext>
            </a:extLst>
          </p:cNvPr>
          <p:cNvSpPr/>
          <p:nvPr/>
        </p:nvSpPr>
        <p:spPr>
          <a:xfrm rot="19089393">
            <a:off x="3768641" y="2903859"/>
            <a:ext cx="1565823" cy="307814"/>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4" name="箭头: 左右 53">
            <a:extLst>
              <a:ext uri="{FF2B5EF4-FFF2-40B4-BE49-F238E27FC236}">
                <a16:creationId xmlns:a16="http://schemas.microsoft.com/office/drawing/2014/main" id="{C5591615-AE7C-9437-D0AC-59A575EDF9B9}"/>
              </a:ext>
            </a:extLst>
          </p:cNvPr>
          <p:cNvSpPr/>
          <p:nvPr/>
        </p:nvSpPr>
        <p:spPr>
          <a:xfrm rot="2172435">
            <a:off x="3801650" y="4211504"/>
            <a:ext cx="1565823" cy="307814"/>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5" name="箭头: 左右 54">
            <a:extLst>
              <a:ext uri="{FF2B5EF4-FFF2-40B4-BE49-F238E27FC236}">
                <a16:creationId xmlns:a16="http://schemas.microsoft.com/office/drawing/2014/main" id="{3A7C5618-456B-4767-B8C8-810D81F39EC0}"/>
              </a:ext>
            </a:extLst>
          </p:cNvPr>
          <p:cNvSpPr/>
          <p:nvPr/>
        </p:nvSpPr>
        <p:spPr>
          <a:xfrm rot="19103229">
            <a:off x="6623335" y="1824815"/>
            <a:ext cx="982492" cy="296942"/>
          </a:xfrm>
          <a:prstGeom prst="leftRightArrow">
            <a:avLst/>
          </a:prstGeom>
          <a:solidFill>
            <a:schemeClr val="accent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6" name="箭头: 左右 55">
            <a:extLst>
              <a:ext uri="{FF2B5EF4-FFF2-40B4-BE49-F238E27FC236}">
                <a16:creationId xmlns:a16="http://schemas.microsoft.com/office/drawing/2014/main" id="{F05BF195-5146-F5FB-2870-0BD62748CA47}"/>
              </a:ext>
            </a:extLst>
          </p:cNvPr>
          <p:cNvSpPr/>
          <p:nvPr/>
        </p:nvSpPr>
        <p:spPr>
          <a:xfrm rot="2085305">
            <a:off x="6643948" y="2491876"/>
            <a:ext cx="982492" cy="296942"/>
          </a:xfrm>
          <a:prstGeom prst="leftRightArrow">
            <a:avLst/>
          </a:prstGeom>
          <a:solidFill>
            <a:schemeClr val="accent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7" name="箭头: 左右 56">
            <a:extLst>
              <a:ext uri="{FF2B5EF4-FFF2-40B4-BE49-F238E27FC236}">
                <a16:creationId xmlns:a16="http://schemas.microsoft.com/office/drawing/2014/main" id="{E27035DA-1464-C56E-1254-BE627AC03ADE}"/>
              </a:ext>
            </a:extLst>
          </p:cNvPr>
          <p:cNvSpPr/>
          <p:nvPr/>
        </p:nvSpPr>
        <p:spPr>
          <a:xfrm>
            <a:off x="6752474" y="4800633"/>
            <a:ext cx="982492" cy="296942"/>
          </a:xfrm>
          <a:prstGeom prst="leftRightArrow">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6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Specifications &amp; Architecture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BD77CFF-0BE4-4C2E-AC93-F596FF60E1A8}"/>
              </a:ext>
            </a:extLst>
          </p:cNvPr>
          <p:cNvSpPr txBox="1"/>
          <p:nvPr/>
        </p:nvSpPr>
        <p:spPr>
          <a:xfrm>
            <a:off x="942346" y="3643617"/>
            <a:ext cx="1680204" cy="523220"/>
          </a:xfrm>
          <a:prstGeom prst="rect">
            <a:avLst/>
          </a:prstGeom>
          <a:noFill/>
        </p:spPr>
        <p:txBody>
          <a:bodyPr wrap="none" rtlCol="0">
            <a:spAutoFit/>
          </a:bodyPr>
          <a:lstStyle/>
          <a:p>
            <a:r>
              <a:rPr lang="en-US" altLang="zh-CN" sz="2800" dirty="0">
                <a:latin typeface="Aptos" panose="020B0004020202020204" pitchFamily="34" charset="0"/>
              </a:rPr>
              <a:t>Database</a:t>
            </a:r>
            <a:endParaRPr lang="zh-CN" altLang="en-US" sz="2800" dirty="0">
              <a:latin typeface="Aptos" panose="020B0004020202020204" pitchFamily="34" charset="0"/>
            </a:endParaRPr>
          </a:p>
        </p:txBody>
      </p:sp>
      <p:pic>
        <p:nvPicPr>
          <p:cNvPr id="20" name="图形 19" descr="服务器 纯色填充">
            <a:extLst>
              <a:ext uri="{FF2B5EF4-FFF2-40B4-BE49-F238E27FC236}">
                <a16:creationId xmlns:a16="http://schemas.microsoft.com/office/drawing/2014/main" id="{B2B54F98-B3BC-6467-2718-1FBCF6123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3179" y="2697638"/>
            <a:ext cx="914400" cy="914400"/>
          </a:xfrm>
          <a:prstGeom prst="rect">
            <a:avLst/>
          </a:prstGeom>
        </p:spPr>
      </p:pic>
      <p:pic>
        <p:nvPicPr>
          <p:cNvPr id="23" name="图形 22" descr="数据库 纯色填充">
            <a:extLst>
              <a:ext uri="{FF2B5EF4-FFF2-40B4-BE49-F238E27FC236}">
                <a16:creationId xmlns:a16="http://schemas.microsoft.com/office/drawing/2014/main" id="{7D96B5C8-B500-D658-F0F3-D6C42D521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6401" y="2697638"/>
            <a:ext cx="914400" cy="914400"/>
          </a:xfrm>
          <a:prstGeom prst="rect">
            <a:avLst/>
          </a:prstGeom>
        </p:spPr>
      </p:pic>
      <p:pic>
        <p:nvPicPr>
          <p:cNvPr id="25" name="图形 24" descr="电子商务 纯色填充">
            <a:extLst>
              <a:ext uri="{FF2B5EF4-FFF2-40B4-BE49-F238E27FC236}">
                <a16:creationId xmlns:a16="http://schemas.microsoft.com/office/drawing/2014/main" id="{8A0326FF-1310-4EA7-66DF-96CC7190AB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3251" y="4243692"/>
            <a:ext cx="914400" cy="914400"/>
          </a:xfrm>
          <a:prstGeom prst="rect">
            <a:avLst/>
          </a:prstGeom>
        </p:spPr>
      </p:pic>
      <p:pic>
        <p:nvPicPr>
          <p:cNvPr id="28" name="图形 27" descr="Internet 纯色填充">
            <a:extLst>
              <a:ext uri="{FF2B5EF4-FFF2-40B4-BE49-F238E27FC236}">
                <a16:creationId xmlns:a16="http://schemas.microsoft.com/office/drawing/2014/main" id="{9C718C01-23DB-C974-72FE-145A3E4B24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56402" y="1242708"/>
            <a:ext cx="914400" cy="914400"/>
          </a:xfrm>
          <a:prstGeom prst="rect">
            <a:avLst/>
          </a:prstGeom>
        </p:spPr>
      </p:pic>
      <p:sp>
        <p:nvSpPr>
          <p:cNvPr id="45" name="文本框 44">
            <a:extLst>
              <a:ext uri="{FF2B5EF4-FFF2-40B4-BE49-F238E27FC236}">
                <a16:creationId xmlns:a16="http://schemas.microsoft.com/office/drawing/2014/main" id="{97CFD486-CC07-333D-FBDE-91DC7C56BBF8}"/>
              </a:ext>
            </a:extLst>
          </p:cNvPr>
          <p:cNvSpPr txBox="1"/>
          <p:nvPr/>
        </p:nvSpPr>
        <p:spPr>
          <a:xfrm>
            <a:off x="4455705" y="3632631"/>
            <a:ext cx="1829347" cy="954107"/>
          </a:xfrm>
          <a:prstGeom prst="rect">
            <a:avLst/>
          </a:prstGeom>
          <a:noFill/>
        </p:spPr>
        <p:txBody>
          <a:bodyPr wrap="none" rtlCol="0">
            <a:spAutoFit/>
          </a:bodyPr>
          <a:lstStyle/>
          <a:p>
            <a:pPr algn="ctr"/>
            <a:r>
              <a:rPr lang="en-US" altLang="zh-CN" sz="2800" dirty="0">
                <a:latin typeface="Aptos" panose="020B0004020202020204" pitchFamily="34" charset="0"/>
              </a:rPr>
              <a:t>Server</a:t>
            </a:r>
          </a:p>
          <a:p>
            <a:pPr algn="ctr"/>
            <a:r>
              <a:rPr lang="en-US" altLang="zh-CN" sz="2800" dirty="0">
                <a:latin typeface="Aptos" panose="020B0004020202020204" pitchFamily="34" charset="0"/>
              </a:rPr>
              <a:t>(Back end)</a:t>
            </a:r>
            <a:endParaRPr lang="zh-CN" altLang="en-US" sz="2800" dirty="0">
              <a:latin typeface="Aptos" panose="020B0004020202020204" pitchFamily="34" charset="0"/>
            </a:endParaRPr>
          </a:p>
        </p:txBody>
      </p:sp>
      <p:sp>
        <p:nvSpPr>
          <p:cNvPr id="52" name="箭头: 左右 51">
            <a:extLst>
              <a:ext uri="{FF2B5EF4-FFF2-40B4-BE49-F238E27FC236}">
                <a16:creationId xmlns:a16="http://schemas.microsoft.com/office/drawing/2014/main" id="{1DEA04AF-B6F9-BDA3-5054-75805F7E0D9E}"/>
              </a:ext>
            </a:extLst>
          </p:cNvPr>
          <p:cNvSpPr/>
          <p:nvPr/>
        </p:nvSpPr>
        <p:spPr>
          <a:xfrm>
            <a:off x="2256463" y="2997648"/>
            <a:ext cx="2531109" cy="333181"/>
          </a:xfrm>
          <a:prstGeom prst="leftRightArrow">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3" name="箭头: 左右 52">
            <a:extLst>
              <a:ext uri="{FF2B5EF4-FFF2-40B4-BE49-F238E27FC236}">
                <a16:creationId xmlns:a16="http://schemas.microsoft.com/office/drawing/2014/main" id="{1E7DD48C-C50D-F432-4A0D-07A82D01C552}"/>
              </a:ext>
            </a:extLst>
          </p:cNvPr>
          <p:cNvSpPr/>
          <p:nvPr/>
        </p:nvSpPr>
        <p:spPr>
          <a:xfrm rot="19089393">
            <a:off x="5942019" y="2432656"/>
            <a:ext cx="2199943" cy="319560"/>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4" name="箭头: 左右 53">
            <a:extLst>
              <a:ext uri="{FF2B5EF4-FFF2-40B4-BE49-F238E27FC236}">
                <a16:creationId xmlns:a16="http://schemas.microsoft.com/office/drawing/2014/main" id="{C5591615-AE7C-9437-D0AC-59A575EDF9B9}"/>
              </a:ext>
            </a:extLst>
          </p:cNvPr>
          <p:cNvSpPr/>
          <p:nvPr/>
        </p:nvSpPr>
        <p:spPr>
          <a:xfrm rot="2172435">
            <a:off x="5995777" y="4136800"/>
            <a:ext cx="2242609" cy="326256"/>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2B5C8DB-007A-2AC0-43F9-F854ED3E9867}"/>
              </a:ext>
            </a:extLst>
          </p:cNvPr>
          <p:cNvSpPr txBox="1"/>
          <p:nvPr/>
        </p:nvSpPr>
        <p:spPr>
          <a:xfrm>
            <a:off x="7825771" y="2058181"/>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Backstage</a:t>
            </a:r>
          </a:p>
          <a:p>
            <a:pPr algn="ctr"/>
            <a:r>
              <a:rPr lang="en-US" altLang="zh-CN" sz="2800" dirty="0">
                <a:latin typeface="Aptos" panose="020B0004020202020204" pitchFamily="34" charset="0"/>
              </a:rPr>
              <a:t>(Front end)</a:t>
            </a:r>
          </a:p>
        </p:txBody>
      </p:sp>
      <p:sp>
        <p:nvSpPr>
          <p:cNvPr id="21" name="文本框 20">
            <a:extLst>
              <a:ext uri="{FF2B5EF4-FFF2-40B4-BE49-F238E27FC236}">
                <a16:creationId xmlns:a16="http://schemas.microsoft.com/office/drawing/2014/main" id="{DFA2AA9D-69C5-467E-FC2D-B86EC3C39FC0}"/>
              </a:ext>
            </a:extLst>
          </p:cNvPr>
          <p:cNvSpPr txBox="1"/>
          <p:nvPr/>
        </p:nvSpPr>
        <p:spPr>
          <a:xfrm>
            <a:off x="7825771" y="5154600"/>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Client</a:t>
            </a:r>
          </a:p>
          <a:p>
            <a:pPr algn="ctr"/>
            <a:r>
              <a:rPr lang="en-US" altLang="zh-CN" sz="2800" dirty="0">
                <a:latin typeface="Aptos" panose="020B0004020202020204" pitchFamily="34" charset="0"/>
              </a:rPr>
              <a:t>(Front end)</a:t>
            </a:r>
          </a:p>
        </p:txBody>
      </p:sp>
      <p:pic>
        <p:nvPicPr>
          <p:cNvPr id="24" name="图形 23">
            <a:extLst>
              <a:ext uri="{FF2B5EF4-FFF2-40B4-BE49-F238E27FC236}">
                <a16:creationId xmlns:a16="http://schemas.microsoft.com/office/drawing/2014/main" id="{A7DA2D78-06E5-F882-94F8-8426F60D718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083" y="4605478"/>
            <a:ext cx="1182351" cy="1182351"/>
          </a:xfrm>
          <a:prstGeom prst="rect">
            <a:avLst/>
          </a:prstGeom>
        </p:spPr>
      </p:pic>
      <p:pic>
        <p:nvPicPr>
          <p:cNvPr id="26" name="图形 25">
            <a:extLst>
              <a:ext uri="{FF2B5EF4-FFF2-40B4-BE49-F238E27FC236}">
                <a16:creationId xmlns:a16="http://schemas.microsoft.com/office/drawing/2014/main" id="{F30A8A94-8176-CAE2-2943-4C45C69CB8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94201" y="2535234"/>
            <a:ext cx="1183193" cy="1183193"/>
          </a:xfrm>
          <a:prstGeom prst="rect">
            <a:avLst/>
          </a:prstGeom>
        </p:spPr>
      </p:pic>
      <p:pic>
        <p:nvPicPr>
          <p:cNvPr id="27" name="图形 26">
            <a:extLst>
              <a:ext uri="{FF2B5EF4-FFF2-40B4-BE49-F238E27FC236}">
                <a16:creationId xmlns:a16="http://schemas.microsoft.com/office/drawing/2014/main" id="{4A6B7625-8543-3823-8927-4ADF50C98AE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4589" y="4702702"/>
            <a:ext cx="1901524" cy="987901"/>
          </a:xfrm>
          <a:prstGeom prst="rect">
            <a:avLst/>
          </a:prstGeom>
        </p:spPr>
      </p:pic>
      <p:pic>
        <p:nvPicPr>
          <p:cNvPr id="29" name="图形 28">
            <a:extLst>
              <a:ext uri="{FF2B5EF4-FFF2-40B4-BE49-F238E27FC236}">
                <a16:creationId xmlns:a16="http://schemas.microsoft.com/office/drawing/2014/main" id="{454B5499-A80A-94DE-949C-CA499850C1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5286" y="3066042"/>
            <a:ext cx="1148316" cy="994915"/>
          </a:xfrm>
          <a:prstGeom prst="rect">
            <a:avLst/>
          </a:prstGeom>
        </p:spPr>
      </p:pic>
      <p:pic>
        <p:nvPicPr>
          <p:cNvPr id="38" name="图形 37">
            <a:extLst>
              <a:ext uri="{FF2B5EF4-FFF2-40B4-BE49-F238E27FC236}">
                <a16:creationId xmlns:a16="http://schemas.microsoft.com/office/drawing/2014/main" id="{BE553D6F-CC7C-376B-BF9A-9E09C0D2C9F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78543" y="4243692"/>
            <a:ext cx="998911" cy="994915"/>
          </a:xfrm>
          <a:prstGeom prst="rect">
            <a:avLst/>
          </a:prstGeom>
        </p:spPr>
      </p:pic>
      <p:pic>
        <p:nvPicPr>
          <p:cNvPr id="42" name="图形 41">
            <a:extLst>
              <a:ext uri="{FF2B5EF4-FFF2-40B4-BE49-F238E27FC236}">
                <a16:creationId xmlns:a16="http://schemas.microsoft.com/office/drawing/2014/main" id="{9DFDAEF1-EF1B-1521-A48C-32530D0B018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243688" y="1435507"/>
            <a:ext cx="1126947" cy="1126947"/>
          </a:xfrm>
          <a:prstGeom prst="rect">
            <a:avLst/>
          </a:prstGeom>
        </p:spPr>
      </p:pic>
      <p:pic>
        <p:nvPicPr>
          <p:cNvPr id="43" name="图形 42">
            <a:extLst>
              <a:ext uri="{FF2B5EF4-FFF2-40B4-BE49-F238E27FC236}">
                <a16:creationId xmlns:a16="http://schemas.microsoft.com/office/drawing/2014/main" id="{13956B39-04A5-7104-606F-7E811BFF556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94720" y="4282109"/>
            <a:ext cx="880996" cy="880996"/>
          </a:xfrm>
          <a:prstGeom prst="rect">
            <a:avLst/>
          </a:prstGeom>
        </p:spPr>
      </p:pic>
      <p:sp>
        <p:nvSpPr>
          <p:cNvPr id="58" name="文本框 57">
            <a:extLst>
              <a:ext uri="{FF2B5EF4-FFF2-40B4-BE49-F238E27FC236}">
                <a16:creationId xmlns:a16="http://schemas.microsoft.com/office/drawing/2014/main" id="{817209E1-F4EB-A32C-6771-72032AEA52CB}"/>
              </a:ext>
            </a:extLst>
          </p:cNvPr>
          <p:cNvSpPr txBox="1"/>
          <p:nvPr/>
        </p:nvSpPr>
        <p:spPr>
          <a:xfrm>
            <a:off x="4258575" y="5796404"/>
            <a:ext cx="2347374" cy="954107"/>
          </a:xfrm>
          <a:prstGeom prst="rect">
            <a:avLst/>
          </a:prstGeom>
          <a:noFill/>
        </p:spPr>
        <p:txBody>
          <a:bodyPr wrap="none" rtlCol="0">
            <a:spAutoFit/>
          </a:bodyPr>
          <a:lstStyle/>
          <a:p>
            <a:pPr algn="ctr"/>
            <a:r>
              <a:rPr lang="en-US" altLang="zh-CN" sz="2800" b="1" dirty="0">
                <a:latin typeface="Aptos" panose="020B0004020202020204" pitchFamily="34" charset="0"/>
              </a:rPr>
              <a:t>Spring Boot</a:t>
            </a:r>
          </a:p>
          <a:p>
            <a:pPr algn="ctr"/>
            <a:r>
              <a:rPr lang="en-US" altLang="zh-CN" sz="2800" b="1" dirty="0">
                <a:latin typeface="Aptos" panose="020B0004020202020204" pitchFamily="34" charset="0"/>
              </a:rPr>
              <a:t>(Java JDK 1.8)</a:t>
            </a:r>
            <a:endParaRPr lang="zh-CN" altLang="en-US" sz="2800" b="1" dirty="0">
              <a:latin typeface="Aptos" panose="020B0004020202020204" pitchFamily="34" charset="0"/>
            </a:endParaRPr>
          </a:p>
        </p:txBody>
      </p:sp>
      <p:sp>
        <p:nvSpPr>
          <p:cNvPr id="59" name="文本框 58">
            <a:extLst>
              <a:ext uri="{FF2B5EF4-FFF2-40B4-BE49-F238E27FC236}">
                <a16:creationId xmlns:a16="http://schemas.microsoft.com/office/drawing/2014/main" id="{096CA0D1-C528-E1BB-2E4F-8BB80C9D7DEF}"/>
              </a:ext>
            </a:extLst>
          </p:cNvPr>
          <p:cNvSpPr txBox="1"/>
          <p:nvPr/>
        </p:nvSpPr>
        <p:spPr>
          <a:xfrm>
            <a:off x="1230355" y="5730735"/>
            <a:ext cx="1323632" cy="523220"/>
          </a:xfrm>
          <a:prstGeom prst="rect">
            <a:avLst/>
          </a:prstGeom>
          <a:noFill/>
        </p:spPr>
        <p:txBody>
          <a:bodyPr wrap="none" rtlCol="0">
            <a:spAutoFit/>
          </a:bodyPr>
          <a:lstStyle/>
          <a:p>
            <a:pPr algn="ctr"/>
            <a:r>
              <a:rPr lang="en-US" altLang="zh-CN" sz="2800" b="1" dirty="0">
                <a:latin typeface="Aptos" panose="020B0004020202020204" pitchFamily="34" charset="0"/>
              </a:rPr>
              <a:t>MySQL</a:t>
            </a:r>
            <a:endParaRPr lang="zh-CN" altLang="en-US" sz="2800" b="1" dirty="0">
              <a:latin typeface="Aptos" panose="020B0004020202020204" pitchFamily="34" charset="0"/>
            </a:endParaRPr>
          </a:p>
        </p:txBody>
      </p:sp>
      <p:sp>
        <p:nvSpPr>
          <p:cNvPr id="60" name="文本框 59">
            <a:extLst>
              <a:ext uri="{FF2B5EF4-FFF2-40B4-BE49-F238E27FC236}">
                <a16:creationId xmlns:a16="http://schemas.microsoft.com/office/drawing/2014/main" id="{A164FD50-DADB-8874-CB5F-9953AEB175E0}"/>
              </a:ext>
            </a:extLst>
          </p:cNvPr>
          <p:cNvSpPr txBox="1"/>
          <p:nvPr/>
        </p:nvSpPr>
        <p:spPr>
          <a:xfrm>
            <a:off x="8392157" y="3045862"/>
            <a:ext cx="2078069" cy="954107"/>
          </a:xfrm>
          <a:prstGeom prst="rect">
            <a:avLst/>
          </a:prstGeom>
          <a:noFill/>
        </p:spPr>
        <p:txBody>
          <a:bodyPr wrap="none" rtlCol="0">
            <a:spAutoFit/>
          </a:bodyPr>
          <a:lstStyle/>
          <a:p>
            <a:pPr algn="ctr"/>
            <a:r>
              <a:rPr lang="en-US" altLang="zh-CN" sz="2800" b="1" dirty="0">
                <a:latin typeface="Aptos" panose="020B0004020202020204" pitchFamily="34" charset="0"/>
              </a:rPr>
              <a:t>Vue</a:t>
            </a:r>
          </a:p>
          <a:p>
            <a:pPr algn="ctr"/>
            <a:r>
              <a:rPr lang="en-US" altLang="zh-CN" sz="2800" b="1" dirty="0">
                <a:latin typeface="Aptos" panose="020B0004020202020204" pitchFamily="34" charset="0"/>
              </a:rPr>
              <a:t>(JavaScript)</a:t>
            </a:r>
            <a:endParaRPr lang="zh-CN" altLang="en-US" sz="2800" b="1" dirty="0">
              <a:latin typeface="Aptos" panose="020B0004020202020204" pitchFamily="34" charset="0"/>
            </a:endParaRPr>
          </a:p>
        </p:txBody>
      </p:sp>
      <p:sp>
        <p:nvSpPr>
          <p:cNvPr id="61" name="文本框 60">
            <a:extLst>
              <a:ext uri="{FF2B5EF4-FFF2-40B4-BE49-F238E27FC236}">
                <a16:creationId xmlns:a16="http://schemas.microsoft.com/office/drawing/2014/main" id="{41AD43F7-B36D-0963-2355-1AB2EBD1E3C0}"/>
              </a:ext>
            </a:extLst>
          </p:cNvPr>
          <p:cNvSpPr txBox="1"/>
          <p:nvPr/>
        </p:nvSpPr>
        <p:spPr>
          <a:xfrm>
            <a:off x="9719200" y="2611361"/>
            <a:ext cx="2256516" cy="523220"/>
          </a:xfrm>
          <a:prstGeom prst="rect">
            <a:avLst/>
          </a:prstGeom>
          <a:noFill/>
        </p:spPr>
        <p:txBody>
          <a:bodyPr wrap="none" rtlCol="0">
            <a:spAutoFit/>
          </a:bodyPr>
          <a:lstStyle/>
          <a:p>
            <a:pPr algn="ctr"/>
            <a:r>
              <a:rPr lang="en-US" altLang="zh-CN" sz="2800" b="1" dirty="0">
                <a:latin typeface="Aptos" panose="020B0004020202020204" pitchFamily="34" charset="0"/>
              </a:rPr>
              <a:t>Chrome (PC)</a:t>
            </a:r>
          </a:p>
        </p:txBody>
      </p:sp>
      <p:sp>
        <p:nvSpPr>
          <p:cNvPr id="62" name="文本框 61">
            <a:extLst>
              <a:ext uri="{FF2B5EF4-FFF2-40B4-BE49-F238E27FC236}">
                <a16:creationId xmlns:a16="http://schemas.microsoft.com/office/drawing/2014/main" id="{AF639A93-026C-456C-4C86-F6F3B833821D}"/>
              </a:ext>
            </a:extLst>
          </p:cNvPr>
          <p:cNvSpPr txBox="1"/>
          <p:nvPr/>
        </p:nvSpPr>
        <p:spPr>
          <a:xfrm>
            <a:off x="9225342" y="5631653"/>
            <a:ext cx="3066993" cy="954107"/>
          </a:xfrm>
          <a:prstGeom prst="rect">
            <a:avLst/>
          </a:prstGeom>
          <a:noFill/>
        </p:spPr>
        <p:txBody>
          <a:bodyPr wrap="none" rtlCol="0">
            <a:spAutoFit/>
          </a:bodyPr>
          <a:lstStyle/>
          <a:p>
            <a:pPr algn="ctr"/>
            <a:r>
              <a:rPr lang="en-US" altLang="zh-CN" sz="2800" b="1" dirty="0">
                <a:latin typeface="Aptos" panose="020B0004020202020204" pitchFamily="34" charset="0"/>
              </a:rPr>
              <a:t>Safari (iOS),</a:t>
            </a:r>
          </a:p>
          <a:p>
            <a:pPr algn="ctr"/>
            <a:r>
              <a:rPr lang="en-US" altLang="zh-CN" sz="2800" b="1" dirty="0">
                <a:latin typeface="Aptos" panose="020B0004020202020204" pitchFamily="34" charset="0"/>
              </a:rPr>
              <a:t>Chrome (Resized)</a:t>
            </a:r>
          </a:p>
        </p:txBody>
      </p:sp>
      <p:sp>
        <p:nvSpPr>
          <p:cNvPr id="63" name="文本框 62">
            <a:extLst>
              <a:ext uri="{FF2B5EF4-FFF2-40B4-BE49-F238E27FC236}">
                <a16:creationId xmlns:a16="http://schemas.microsoft.com/office/drawing/2014/main" id="{065C57B2-3009-5D2C-BF0F-F17B7C321CF0}"/>
              </a:ext>
            </a:extLst>
          </p:cNvPr>
          <p:cNvSpPr txBox="1"/>
          <p:nvPr/>
        </p:nvSpPr>
        <p:spPr>
          <a:xfrm>
            <a:off x="2924561" y="1837349"/>
            <a:ext cx="1476816" cy="523220"/>
          </a:xfrm>
          <a:prstGeom prst="rect">
            <a:avLst/>
          </a:prstGeom>
          <a:noFill/>
        </p:spPr>
        <p:txBody>
          <a:bodyPr wrap="none" rtlCol="0">
            <a:spAutoFit/>
          </a:bodyPr>
          <a:lstStyle/>
          <a:p>
            <a:pPr algn="ctr"/>
            <a:r>
              <a:rPr lang="en-US" altLang="zh-CN" sz="2800" b="1" dirty="0" err="1">
                <a:latin typeface="Aptos" panose="020B0004020202020204" pitchFamily="34" charset="0"/>
              </a:rPr>
              <a:t>Mybatis</a:t>
            </a:r>
            <a:endParaRPr lang="en-US" altLang="zh-CN" sz="2800" b="1" dirty="0">
              <a:latin typeface="Aptos" panose="020B0004020202020204" pitchFamily="34" charset="0"/>
            </a:endParaRPr>
          </a:p>
        </p:txBody>
      </p:sp>
    </p:spTree>
    <p:extLst>
      <p:ext uri="{BB962C8B-B14F-4D97-AF65-F5344CB8AC3E}">
        <p14:creationId xmlns:p14="http://schemas.microsoft.com/office/powerpoint/2010/main" val="275208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图示&#10;&#10;描述已自动生成">
            <a:extLst>
              <a:ext uri="{FF2B5EF4-FFF2-40B4-BE49-F238E27FC236}">
                <a16:creationId xmlns:a16="http://schemas.microsoft.com/office/drawing/2014/main" id="{ED985CB4-DBE5-425D-1CE5-08E5EB19C8F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7888"/>
          <a:stretch/>
        </p:blipFill>
        <p:spPr>
          <a:xfrm>
            <a:off x="0" y="-1816119"/>
            <a:ext cx="12234731" cy="11269598"/>
          </a:xfrm>
          <a:prstGeom prst="rect">
            <a:avLst/>
          </a:prstGeom>
        </p:spPr>
      </p:pic>
      <p:sp>
        <p:nvSpPr>
          <p:cNvPr id="21" name="矩形 20">
            <a:extLst>
              <a:ext uri="{FF2B5EF4-FFF2-40B4-BE49-F238E27FC236}">
                <a16:creationId xmlns:a16="http://schemas.microsoft.com/office/drawing/2014/main" id="{C4FA9B76-4E8A-0D35-55C0-7529925117F2}"/>
              </a:ext>
            </a:extLst>
          </p:cNvPr>
          <p:cNvSpPr/>
          <p:nvPr/>
        </p:nvSpPr>
        <p:spPr>
          <a:xfrm>
            <a:off x="-792480" y="-619760"/>
            <a:ext cx="14091920" cy="4048760"/>
          </a:xfrm>
          <a:prstGeom prst="rect">
            <a:avLst/>
          </a:prstGeom>
          <a:gradFill flip="none" rotWithShape="1">
            <a:gsLst>
              <a:gs pos="62000">
                <a:srgbClr val="FEF9F3"/>
              </a:gs>
              <a:gs pos="0">
                <a:srgbClr val="FFFBF0">
                  <a:alpha val="0"/>
                </a:srgbClr>
              </a:gs>
              <a:gs pos="100000">
                <a:srgbClr val="FFFBF0"/>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Activity Diagram</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433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rgbClr val="5F9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rgbClr val="F2C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441798" y="3134584"/>
            <a:ext cx="5509551" cy="584775"/>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 &amp; Demo</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98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4559" y="-685186"/>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2802" y="2512764"/>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1742800" y="3588903"/>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709060"/>
      </p:ext>
    </p:extLst>
  </p:cSld>
  <p:clrMapOvr>
    <a:masterClrMapping/>
  </p:clrMapOvr>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CBFA3A83-6BCC-4EE0-BB32-B92CCBD9E2A4}" vid="{69435C07-64FA-4E6E-A1D3-F570153E1B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520</Words>
  <Application>Microsoft Office PowerPoint</Application>
  <PresentationFormat>宽屏</PresentationFormat>
  <Paragraphs>62</Paragraphs>
  <Slides>7</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微软雅黑</vt:lpstr>
      <vt:lpstr>Aptos</vt:lpstr>
      <vt:lpstr>Arial</vt:lpstr>
      <vt:lpstr>Calibri</vt:lpstr>
      <vt:lpstr>Calibri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浩宇 王</cp:lastModifiedBy>
  <cp:revision>78</cp:revision>
  <dcterms:created xsi:type="dcterms:W3CDTF">2015-01-07T12:23:28Z</dcterms:created>
  <dcterms:modified xsi:type="dcterms:W3CDTF">2024-04-18T21:14:46Z</dcterms:modified>
</cp:coreProperties>
</file>