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92" r:id="rId4"/>
    <p:sldId id="301" r:id="rId5"/>
    <p:sldId id="300" r:id="rId6"/>
    <p:sldId id="262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0"/>
    <a:srgbClr val="C41349"/>
    <a:srgbClr val="9A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D37D1-4614-432B-9137-1CBE49B2EEBF}" v="61" dt="2024-04-18T19:55:41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85" autoAdjust="0"/>
  </p:normalViewPr>
  <p:slideViewPr>
    <p:cSldViewPr snapToGrid="0">
      <p:cViewPr varScale="1">
        <p:scale>
          <a:sx n="75" d="100"/>
          <a:sy n="75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宇 王" userId="9777b43a9e96ea5f" providerId="LiveId" clId="{284D37D1-4614-432B-9137-1CBE49B2EEBF}"/>
    <pc:docChg chg="undo redo custSel addSld delSld modSld sldOrd">
      <pc:chgData name="浩宇 王" userId="9777b43a9e96ea5f" providerId="LiveId" clId="{284D37D1-4614-432B-9137-1CBE49B2EEBF}" dt="2024-04-18T19:55:44.705" v="971" actId="1076"/>
      <pc:docMkLst>
        <pc:docMk/>
      </pc:docMkLst>
      <pc:sldChg chg="modSp add mod ord">
        <pc:chgData name="浩宇 王" userId="9777b43a9e96ea5f" providerId="LiveId" clId="{284D37D1-4614-432B-9137-1CBE49B2EEBF}" dt="2024-04-18T18:32:34.534" v="36" actId="20577"/>
        <pc:sldMkLst>
          <pc:docMk/>
          <pc:sldMk cId="4116934915" sldId="256"/>
        </pc:sldMkLst>
        <pc:spChg chg="mod">
          <ac:chgData name="浩宇 王" userId="9777b43a9e96ea5f" providerId="LiveId" clId="{284D37D1-4614-432B-9137-1CBE49B2EEBF}" dt="2024-04-18T18:32:34.534" v="36" actId="20577"/>
          <ac:spMkLst>
            <pc:docMk/>
            <pc:sldMk cId="4116934915" sldId="256"/>
            <ac:spMk id="26" creationId="{00000000-0000-0000-0000-000000000000}"/>
          </ac:spMkLst>
        </pc:spChg>
      </pc:sldChg>
      <pc:sldChg chg="add">
        <pc:chgData name="浩宇 王" userId="9777b43a9e96ea5f" providerId="LiveId" clId="{284D37D1-4614-432B-9137-1CBE49B2EEBF}" dt="2024-04-18T18:48:24.972" v="37"/>
        <pc:sldMkLst>
          <pc:docMk/>
          <pc:sldMk cId="3177367785" sldId="257"/>
        </pc:sldMkLst>
      </pc:sldChg>
      <pc:sldChg chg="modSp add mod">
        <pc:chgData name="浩宇 王" userId="9777b43a9e96ea5f" providerId="LiveId" clId="{284D37D1-4614-432B-9137-1CBE49B2EEBF}" dt="2024-04-18T19:55:44.705" v="971" actId="1076"/>
        <pc:sldMkLst>
          <pc:docMk/>
          <pc:sldMk cId="1577986047" sldId="262"/>
        </pc:sldMkLst>
        <pc:spChg chg="mod">
          <ac:chgData name="浩宇 王" userId="9777b43a9e96ea5f" providerId="LiveId" clId="{284D37D1-4614-432B-9137-1CBE49B2EEBF}" dt="2024-04-18T19:55:27.759" v="957" actId="1076"/>
          <ac:spMkLst>
            <pc:docMk/>
            <pc:sldMk cId="1577986047" sldId="262"/>
            <ac:spMk id="4" creationId="{00000000-0000-0000-0000-000000000000}"/>
          </ac:spMkLst>
        </pc:spChg>
        <pc:spChg chg="mod">
          <ac:chgData name="浩宇 王" userId="9777b43a9e96ea5f" providerId="LiveId" clId="{284D37D1-4614-432B-9137-1CBE49B2EEBF}" dt="2024-04-18T19:55:44.705" v="971" actId="1076"/>
          <ac:spMkLst>
            <pc:docMk/>
            <pc:sldMk cId="1577986047" sldId="262"/>
            <ac:spMk id="24" creationId="{00000000-0000-0000-0000-000000000000}"/>
          </ac:spMkLst>
        </pc:spChg>
      </pc:sldChg>
      <pc:sldChg chg="addSp delSp modSp mod">
        <pc:chgData name="浩宇 王" userId="9777b43a9e96ea5f" providerId="LiveId" clId="{284D37D1-4614-432B-9137-1CBE49B2EEBF}" dt="2024-04-18T19:14:37.094" v="357" actId="20577"/>
        <pc:sldMkLst>
          <pc:docMk/>
          <pc:sldMk cId="2269649984" sldId="292"/>
        </pc:sldMkLst>
        <pc:spChg chg="mod">
          <ac:chgData name="浩宇 王" userId="9777b43a9e96ea5f" providerId="LiveId" clId="{284D37D1-4614-432B-9137-1CBE49B2EEBF}" dt="2024-04-18T19:14:37.094" v="357" actId="20577"/>
          <ac:spMkLst>
            <pc:docMk/>
            <pc:sldMk cId="2269649984" sldId="292"/>
            <ac:spMk id="19" creationId="{00000000-0000-0000-0000-000000000000}"/>
          </ac:spMkLst>
        </pc:spChg>
        <pc:spChg chg="add del">
          <ac:chgData name="浩宇 王" userId="9777b43a9e96ea5f" providerId="LiveId" clId="{284D37D1-4614-432B-9137-1CBE49B2EEBF}" dt="2024-04-18T18:30:02.533" v="1" actId="22"/>
          <ac:spMkLst>
            <pc:docMk/>
            <pc:sldMk cId="2269649984" sldId="292"/>
            <ac:spMk id="21" creationId="{28091BDD-9DE7-983F-3327-A1BB5E0E0D46}"/>
          </ac:spMkLst>
        </pc:spChg>
        <pc:spChg chg="mod">
          <ac:chgData name="浩宇 王" userId="9777b43a9e96ea5f" providerId="LiveId" clId="{284D37D1-4614-432B-9137-1CBE49B2EEBF}" dt="2024-04-18T19:09:57.006" v="306" actId="1038"/>
          <ac:spMkLst>
            <pc:docMk/>
            <pc:sldMk cId="2269649984" sldId="292"/>
            <ac:spMk id="22" creationId="{2BD77CFF-0BE4-4C2E-AC93-F596FF60E1A8}"/>
          </ac:spMkLst>
        </pc:spChg>
        <pc:spChg chg="add del">
          <ac:chgData name="浩宇 王" userId="9777b43a9e96ea5f" providerId="LiveId" clId="{284D37D1-4614-432B-9137-1CBE49B2EEBF}" dt="2024-04-18T18:30:04.558" v="3" actId="22"/>
          <ac:spMkLst>
            <pc:docMk/>
            <pc:sldMk cId="2269649984" sldId="292"/>
            <ac:spMk id="24" creationId="{0D12C12C-3E49-088E-4FFD-676241FE12C7}"/>
          </ac:spMkLst>
        </pc:spChg>
        <pc:spChg chg="add mod">
          <ac:chgData name="浩宇 王" userId="9777b43a9e96ea5f" providerId="LiveId" clId="{284D37D1-4614-432B-9137-1CBE49B2EEBF}" dt="2024-04-18T19:09:57.006" v="306" actId="1038"/>
          <ac:spMkLst>
            <pc:docMk/>
            <pc:sldMk cId="2269649984" sldId="292"/>
            <ac:spMk id="45" creationId="{97CFD486-CC07-333D-FBDE-91DC7C56BBF8}"/>
          </ac:spMkLst>
        </pc:spChg>
        <pc:spChg chg="add mod">
          <ac:chgData name="浩宇 王" userId="9777b43a9e96ea5f" providerId="LiveId" clId="{284D37D1-4614-432B-9137-1CBE49B2EEBF}" dt="2024-04-18T19:09:57.006" v="306" actId="1038"/>
          <ac:spMkLst>
            <pc:docMk/>
            <pc:sldMk cId="2269649984" sldId="292"/>
            <ac:spMk id="46" creationId="{0E5964CD-EF90-4481-AED8-55FC5586BC3C}"/>
          </ac:spMkLst>
        </pc:spChg>
        <pc:spChg chg="add mod">
          <ac:chgData name="浩宇 王" userId="9777b43a9e96ea5f" providerId="LiveId" clId="{284D37D1-4614-432B-9137-1CBE49B2EEBF}" dt="2024-04-18T19:09:57.006" v="306" actId="1038"/>
          <ac:spMkLst>
            <pc:docMk/>
            <pc:sldMk cId="2269649984" sldId="292"/>
            <ac:spMk id="47" creationId="{576E4E9C-4C5C-5AB1-CB25-CE05E189F273}"/>
          </ac:spMkLst>
        </pc:spChg>
        <pc:spChg chg="add mod">
          <ac:chgData name="浩宇 王" userId="9777b43a9e96ea5f" providerId="LiveId" clId="{284D37D1-4614-432B-9137-1CBE49B2EEBF}" dt="2024-04-18T19:10:01.037" v="307" actId="1076"/>
          <ac:spMkLst>
            <pc:docMk/>
            <pc:sldMk cId="2269649984" sldId="292"/>
            <ac:spMk id="49" creationId="{D2BB3928-FA28-F917-F60C-D6ADD373B4CB}"/>
          </ac:spMkLst>
        </pc:spChg>
        <pc:spChg chg="add mod">
          <ac:chgData name="浩宇 王" userId="9777b43a9e96ea5f" providerId="LiveId" clId="{284D37D1-4614-432B-9137-1CBE49B2EEBF}" dt="2024-04-18T19:10:03.288" v="308" actId="1076"/>
          <ac:spMkLst>
            <pc:docMk/>
            <pc:sldMk cId="2269649984" sldId="292"/>
            <ac:spMk id="50" creationId="{21CDC40E-432A-B1CA-D893-2C561ECFC06D}"/>
          </ac:spMkLst>
        </pc:spChg>
        <pc:spChg chg="add mod">
          <ac:chgData name="浩宇 王" userId="9777b43a9e96ea5f" providerId="LiveId" clId="{284D37D1-4614-432B-9137-1CBE49B2EEBF}" dt="2024-04-18T19:10:13.648" v="316" actId="1076"/>
          <ac:spMkLst>
            <pc:docMk/>
            <pc:sldMk cId="2269649984" sldId="292"/>
            <ac:spMk id="51" creationId="{41784D6D-0EB7-0B6A-F06E-EC534341DA28}"/>
          </ac:spMkLst>
        </pc:spChg>
        <pc:spChg chg="add mod">
          <ac:chgData name="浩宇 王" userId="9777b43a9e96ea5f" providerId="LiveId" clId="{284D37D1-4614-432B-9137-1CBE49B2EEBF}" dt="2024-04-18T19:10:58.996" v="321" actId="14100"/>
          <ac:spMkLst>
            <pc:docMk/>
            <pc:sldMk cId="2269649984" sldId="292"/>
            <ac:spMk id="52" creationId="{1DEA04AF-B6F9-BDA3-5054-75805F7E0D9E}"/>
          </ac:spMkLst>
        </pc:spChg>
        <pc:spChg chg="add mod">
          <ac:chgData name="浩宇 王" userId="9777b43a9e96ea5f" providerId="LiveId" clId="{284D37D1-4614-432B-9137-1CBE49B2EEBF}" dt="2024-04-18T19:11:45.201" v="337" actId="207"/>
          <ac:spMkLst>
            <pc:docMk/>
            <pc:sldMk cId="2269649984" sldId="292"/>
            <ac:spMk id="53" creationId="{1E7DD48C-C50D-F432-4A0D-07A82D01C552}"/>
          </ac:spMkLst>
        </pc:spChg>
        <pc:spChg chg="add mod">
          <ac:chgData name="浩宇 王" userId="9777b43a9e96ea5f" providerId="LiveId" clId="{284D37D1-4614-432B-9137-1CBE49B2EEBF}" dt="2024-04-18T19:11:47.787" v="338" actId="207"/>
          <ac:spMkLst>
            <pc:docMk/>
            <pc:sldMk cId="2269649984" sldId="292"/>
            <ac:spMk id="54" creationId="{C5591615-AE7C-9437-D0AC-59A575EDF9B9}"/>
          </ac:spMkLst>
        </pc:spChg>
        <pc:spChg chg="add mod">
          <ac:chgData name="浩宇 王" userId="9777b43a9e96ea5f" providerId="LiveId" clId="{284D37D1-4614-432B-9137-1CBE49B2EEBF}" dt="2024-04-18T19:12:36.983" v="349" actId="688"/>
          <ac:spMkLst>
            <pc:docMk/>
            <pc:sldMk cId="2269649984" sldId="292"/>
            <ac:spMk id="55" creationId="{3A7C5618-456B-4767-B8C8-810D81F39EC0}"/>
          </ac:spMkLst>
        </pc:spChg>
        <pc:spChg chg="add mod">
          <ac:chgData name="浩宇 王" userId="9777b43a9e96ea5f" providerId="LiveId" clId="{284D37D1-4614-432B-9137-1CBE49B2EEBF}" dt="2024-04-18T19:12:34.611" v="348" actId="688"/>
          <ac:spMkLst>
            <pc:docMk/>
            <pc:sldMk cId="2269649984" sldId="292"/>
            <ac:spMk id="56" creationId="{F05BF195-5146-F5FB-2870-0BD62748CA47}"/>
          </ac:spMkLst>
        </pc:spChg>
        <pc:spChg chg="add mod">
          <ac:chgData name="浩宇 王" userId="9777b43a9e96ea5f" providerId="LiveId" clId="{284D37D1-4614-432B-9137-1CBE49B2EEBF}" dt="2024-04-18T19:13:04.823" v="352" actId="207"/>
          <ac:spMkLst>
            <pc:docMk/>
            <pc:sldMk cId="2269649984" sldId="292"/>
            <ac:spMk id="57" creationId="{E27035DA-1464-C56E-1254-BE627AC03ADE}"/>
          </ac:spMkLst>
        </pc:spChg>
        <pc:grpChg chg="add mod">
          <ac:chgData name="浩宇 王" userId="9777b43a9e96ea5f" providerId="LiveId" clId="{284D37D1-4614-432B-9137-1CBE49B2EEBF}" dt="2024-04-18T19:09:57.006" v="306" actId="1038"/>
          <ac:grpSpMkLst>
            <pc:docMk/>
            <pc:sldMk cId="2269649984" sldId="292"/>
            <ac:grpSpMk id="48" creationId="{DCC872EF-B731-31BF-4CB5-1FD0C6AE3EF6}"/>
          </ac:grpSpMkLst>
        </pc:grp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20" creationId="{B2B54F98-B3BC-6467-2718-1FBCF61230F9}"/>
          </ac:picMkLst>
        </pc:picChg>
        <pc:picChg chg="del">
          <ac:chgData name="浩宇 王" userId="9777b43a9e96ea5f" providerId="LiveId" clId="{284D37D1-4614-432B-9137-1CBE49B2EEBF}" dt="2024-04-18T18:50:03.733" v="39" actId="478"/>
          <ac:picMkLst>
            <pc:docMk/>
            <pc:sldMk cId="2269649984" sldId="292"/>
            <ac:picMk id="20" creationId="{FCBA4877-6180-CAF4-CDC1-4B3D995089FC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23" creationId="{7D96B5C8-B500-D658-F0F3-D6C42D521F18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25" creationId="{8A0326FF-1310-4EA7-66DF-96CC7190AB5D}"/>
          </ac:picMkLst>
        </pc:picChg>
        <pc:picChg chg="add del mod">
          <ac:chgData name="浩宇 王" userId="9777b43a9e96ea5f" providerId="LiveId" clId="{284D37D1-4614-432B-9137-1CBE49B2EEBF}" dt="2024-04-18T18:57:39.694" v="68" actId="478"/>
          <ac:picMkLst>
            <pc:docMk/>
            <pc:sldMk cId="2269649984" sldId="292"/>
            <ac:picMk id="26" creationId="{01E746A1-4447-F0CA-9B71-C83091235D00}"/>
          </ac:picMkLst>
        </pc:picChg>
        <pc:picChg chg="del">
          <ac:chgData name="浩宇 王" userId="9777b43a9e96ea5f" providerId="LiveId" clId="{284D37D1-4614-432B-9137-1CBE49B2EEBF}" dt="2024-04-18T18:50:04.081" v="40" actId="478"/>
          <ac:picMkLst>
            <pc:docMk/>
            <pc:sldMk cId="2269649984" sldId="292"/>
            <ac:picMk id="28" creationId="{288C2B30-4DAD-3CEF-4232-1767F212966E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28" creationId="{9C718C01-23DB-C974-72FE-145A3E4B2452}"/>
          </ac:picMkLst>
        </pc:picChg>
        <pc:picChg chg="add del mod">
          <ac:chgData name="浩宇 王" userId="9777b43a9e96ea5f" providerId="LiveId" clId="{284D37D1-4614-432B-9137-1CBE49B2EEBF}" dt="2024-04-18T18:57:39.694" v="68" actId="478"/>
          <ac:picMkLst>
            <pc:docMk/>
            <pc:sldMk cId="2269649984" sldId="292"/>
            <ac:picMk id="29" creationId="{72ED5FC9-6236-1266-5D7D-32C4316FB663}"/>
          </ac:picMkLst>
        </pc:picChg>
        <pc:picChg chg="add del mod">
          <ac:chgData name="浩宇 王" userId="9777b43a9e96ea5f" providerId="LiveId" clId="{284D37D1-4614-432B-9137-1CBE49B2EEBF}" dt="2024-04-18T18:57:39.694" v="68" actId="478"/>
          <ac:picMkLst>
            <pc:docMk/>
            <pc:sldMk cId="2269649984" sldId="292"/>
            <ac:picMk id="31" creationId="{90E7AFCB-973F-8CF2-B813-4EBF531A47C7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32" creationId="{4A8C93B3-F176-DD59-CCCC-084C4B4C8E92}"/>
          </ac:picMkLst>
        </pc:picChg>
        <pc:picChg chg="add del mod">
          <ac:chgData name="浩宇 王" userId="9777b43a9e96ea5f" providerId="LiveId" clId="{284D37D1-4614-432B-9137-1CBE49B2EEBF}" dt="2024-04-18T18:57:39.694" v="68" actId="478"/>
          <ac:picMkLst>
            <pc:docMk/>
            <pc:sldMk cId="2269649984" sldId="292"/>
            <ac:picMk id="33" creationId="{2F258786-0C2A-88BF-4920-54F901C801CE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35" creationId="{422F409F-F54C-C499-3EB8-62471256903A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37" creationId="{C6E1AFB9-876A-348A-E8AD-06C9A23EADBE}"/>
          </ac:picMkLst>
        </pc:picChg>
        <pc:picChg chg="add mod">
          <ac:chgData name="浩宇 王" userId="9777b43a9e96ea5f" providerId="LiveId" clId="{284D37D1-4614-432B-9137-1CBE49B2EEBF}" dt="2024-04-18T19:09:57.006" v="306" actId="1038"/>
          <ac:picMkLst>
            <pc:docMk/>
            <pc:sldMk cId="2269649984" sldId="292"/>
            <ac:picMk id="39" creationId="{890909A3-A3BB-FE2A-74FE-FC868D65A7B2}"/>
          </ac:picMkLst>
        </pc:picChg>
        <pc:picChg chg="add mod">
          <ac:chgData name="浩宇 王" userId="9777b43a9e96ea5f" providerId="LiveId" clId="{284D37D1-4614-432B-9137-1CBE49B2EEBF}" dt="2024-04-18T19:08:02.866" v="191" actId="164"/>
          <ac:picMkLst>
            <pc:docMk/>
            <pc:sldMk cId="2269649984" sldId="292"/>
            <ac:picMk id="41" creationId="{0849F6BD-9B24-8DB1-6D98-FED2EBF70AE7}"/>
          </ac:picMkLst>
        </pc:picChg>
        <pc:picChg chg="add mod">
          <ac:chgData name="浩宇 王" userId="9777b43a9e96ea5f" providerId="LiveId" clId="{284D37D1-4614-432B-9137-1CBE49B2EEBF}" dt="2024-04-18T19:03:52.681" v="109"/>
          <ac:picMkLst>
            <pc:docMk/>
            <pc:sldMk cId="2269649984" sldId="292"/>
            <ac:picMk id="42" creationId="{C358160F-D99B-5DC7-31A8-D50030D52459}"/>
          </ac:picMkLst>
        </pc:picChg>
        <pc:picChg chg="add mod">
          <ac:chgData name="浩宇 王" userId="9777b43a9e96ea5f" providerId="LiveId" clId="{284D37D1-4614-432B-9137-1CBE49B2EEBF}" dt="2024-04-18T19:08:02.866" v="191" actId="164"/>
          <ac:picMkLst>
            <pc:docMk/>
            <pc:sldMk cId="2269649984" sldId="292"/>
            <ac:picMk id="44" creationId="{57E2E31A-50A8-5A57-B3C6-0689FCA073C8}"/>
          </ac:picMkLst>
        </pc:picChg>
        <pc:cxnChg chg="mod">
          <ac:chgData name="浩宇 王" userId="9777b43a9e96ea5f" providerId="LiveId" clId="{284D37D1-4614-432B-9137-1CBE49B2EEBF}" dt="2024-04-18T19:09:37.936" v="234" actId="1076"/>
          <ac:cxnSpMkLst>
            <pc:docMk/>
            <pc:sldMk cId="2269649984" sldId="292"/>
            <ac:cxnSpMk id="16" creationId="{00000000-0000-0000-0000-000000000000}"/>
          </ac:cxnSpMkLst>
        </pc:cxnChg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1318695548" sldId="293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1497602365" sldId="294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1325322295" sldId="295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3427880313" sldId="296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461632784" sldId="297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770175355" sldId="298"/>
        </pc:sldMkLst>
      </pc:sldChg>
      <pc:sldChg chg="del">
        <pc:chgData name="浩宇 王" userId="9777b43a9e96ea5f" providerId="LiveId" clId="{284D37D1-4614-432B-9137-1CBE49B2EEBF}" dt="2024-04-18T19:53:46.833" v="952" actId="47"/>
        <pc:sldMkLst>
          <pc:docMk/>
          <pc:sldMk cId="898694029" sldId="299"/>
        </pc:sldMkLst>
      </pc:sldChg>
      <pc:sldChg chg="addSp delSp modSp add mod">
        <pc:chgData name="浩宇 王" userId="9777b43a9e96ea5f" providerId="LiveId" clId="{284D37D1-4614-432B-9137-1CBE49B2EEBF}" dt="2024-04-18T19:52:26.271" v="951" actId="207"/>
        <pc:sldMkLst>
          <pc:docMk/>
          <pc:sldMk cId="2144335030" sldId="300"/>
        </pc:sldMkLst>
        <pc:spChg chg="mod">
          <ac:chgData name="浩宇 王" userId="9777b43a9e96ea5f" providerId="LiveId" clId="{284D37D1-4614-432B-9137-1CBE49B2EEBF}" dt="2024-04-18T19:29:31.543" v="607" actId="20577"/>
          <ac:spMkLst>
            <pc:docMk/>
            <pc:sldMk cId="2144335030" sldId="300"/>
            <ac:spMk id="17" creationId="{00000000-0000-0000-0000-000000000000}"/>
          </ac:spMkLst>
        </pc:spChg>
        <pc:spChg chg="mod">
          <ac:chgData name="浩宇 王" userId="9777b43a9e96ea5f" providerId="LiveId" clId="{284D37D1-4614-432B-9137-1CBE49B2EEBF}" dt="2024-04-18T19:47:21.667" v="617" actId="20577"/>
          <ac:spMkLst>
            <pc:docMk/>
            <pc:sldMk cId="2144335030" sldId="300"/>
            <ac:spMk id="19" creationId="{00000000-0000-0000-0000-000000000000}"/>
          </ac:spMkLst>
        </pc:spChg>
        <pc:spChg chg="add mod ord">
          <ac:chgData name="浩宇 王" userId="9777b43a9e96ea5f" providerId="LiveId" clId="{284D37D1-4614-432B-9137-1CBE49B2EEBF}" dt="2024-04-18T19:52:26.271" v="951" actId="207"/>
          <ac:spMkLst>
            <pc:docMk/>
            <pc:sldMk cId="2144335030" sldId="300"/>
            <ac:spMk id="21" creationId="{C4FA9B76-4E8A-0D35-55C0-7529925117F2}"/>
          </ac:spMkLst>
        </pc:spChg>
        <pc:spChg chg="del">
          <ac:chgData name="浩宇 王" userId="9777b43a9e96ea5f" providerId="LiveId" clId="{284D37D1-4614-432B-9137-1CBE49B2EEBF}" dt="2024-04-18T19:47:27.581" v="618" actId="478"/>
          <ac:spMkLst>
            <pc:docMk/>
            <pc:sldMk cId="2144335030" sldId="300"/>
            <ac:spMk id="22" creationId="{2BD77CFF-0BE4-4C2E-AC93-F596FF60E1A8}"/>
          </ac:spMkLst>
        </pc:spChg>
        <pc:picChg chg="add mod ord modCrop">
          <ac:chgData name="浩宇 王" userId="9777b43a9e96ea5f" providerId="LiveId" clId="{284D37D1-4614-432B-9137-1CBE49B2EEBF}" dt="2024-04-18T19:49:15.423" v="655" actId="29295"/>
          <ac:picMkLst>
            <pc:docMk/>
            <pc:sldMk cId="2144335030" sldId="300"/>
            <ac:picMk id="20" creationId="{ED985CB4-DBE5-425D-1CE5-08E5EB19C8FB}"/>
          </ac:picMkLst>
        </pc:picChg>
        <pc:picChg chg="del">
          <ac:chgData name="浩宇 王" userId="9777b43a9e96ea5f" providerId="LiveId" clId="{284D37D1-4614-432B-9137-1CBE49B2EEBF}" dt="2024-04-18T19:47:27.581" v="618" actId="478"/>
          <ac:picMkLst>
            <pc:docMk/>
            <pc:sldMk cId="2144335030" sldId="300"/>
            <ac:picMk id="26" creationId="{01E746A1-4447-F0CA-9B71-C83091235D00}"/>
          </ac:picMkLst>
        </pc:picChg>
        <pc:picChg chg="del">
          <ac:chgData name="浩宇 王" userId="9777b43a9e96ea5f" providerId="LiveId" clId="{284D37D1-4614-432B-9137-1CBE49B2EEBF}" dt="2024-04-18T19:47:27.581" v="618" actId="478"/>
          <ac:picMkLst>
            <pc:docMk/>
            <pc:sldMk cId="2144335030" sldId="300"/>
            <ac:picMk id="29" creationId="{72ED5FC9-6236-1266-5D7D-32C4316FB663}"/>
          </ac:picMkLst>
        </pc:picChg>
        <pc:picChg chg="del">
          <ac:chgData name="浩宇 王" userId="9777b43a9e96ea5f" providerId="LiveId" clId="{284D37D1-4614-432B-9137-1CBE49B2EEBF}" dt="2024-04-18T19:47:27.581" v="618" actId="478"/>
          <ac:picMkLst>
            <pc:docMk/>
            <pc:sldMk cId="2144335030" sldId="300"/>
            <ac:picMk id="31" creationId="{90E7AFCB-973F-8CF2-B813-4EBF531A47C7}"/>
          </ac:picMkLst>
        </pc:picChg>
        <pc:picChg chg="del">
          <ac:chgData name="浩宇 王" userId="9777b43a9e96ea5f" providerId="LiveId" clId="{284D37D1-4614-432B-9137-1CBE49B2EEBF}" dt="2024-04-18T19:47:27.581" v="618" actId="478"/>
          <ac:picMkLst>
            <pc:docMk/>
            <pc:sldMk cId="2144335030" sldId="300"/>
            <ac:picMk id="33" creationId="{2F258786-0C2A-88BF-4920-54F901C801CE}"/>
          </ac:picMkLst>
        </pc:picChg>
      </pc:sldChg>
      <pc:sldChg chg="addSp delSp modSp add mod modTransition">
        <pc:chgData name="浩宇 王" userId="9777b43a9e96ea5f" providerId="LiveId" clId="{284D37D1-4614-432B-9137-1CBE49B2EEBF}" dt="2024-04-18T19:28:27.240" v="606" actId="20577"/>
        <pc:sldMkLst>
          <pc:docMk/>
          <pc:sldMk cId="2752086262" sldId="301"/>
        </pc:sldMkLst>
        <pc:spChg chg="mod">
          <ac:chgData name="浩宇 王" userId="9777b43a9e96ea5f" providerId="LiveId" clId="{284D37D1-4614-432B-9137-1CBE49B2EEBF}" dt="2024-04-18T19:27:01.811" v="588" actId="20577"/>
          <ac:spMkLst>
            <pc:docMk/>
            <pc:sldMk cId="2752086262" sldId="301"/>
            <ac:spMk id="17" creationId="{00000000-0000-0000-0000-000000000000}"/>
          </ac:spMkLst>
        </pc:spChg>
        <pc:spChg chg="add mod">
          <ac:chgData name="浩宇 王" userId="9777b43a9e96ea5f" providerId="LiveId" clId="{284D37D1-4614-432B-9137-1CBE49B2EEBF}" dt="2024-04-18T19:20:04.121" v="407" actId="1076"/>
          <ac:spMkLst>
            <pc:docMk/>
            <pc:sldMk cId="2752086262" sldId="301"/>
            <ac:spMk id="18" creationId="{72B5C8DB-007A-2AC0-43F9-F854ED3E9867}"/>
          </ac:spMkLst>
        </pc:spChg>
        <pc:spChg chg="mod">
          <ac:chgData name="浩宇 王" userId="9777b43a9e96ea5f" providerId="LiveId" clId="{284D37D1-4614-432B-9137-1CBE49B2EEBF}" dt="2024-04-18T19:28:27.240" v="606" actId="20577"/>
          <ac:spMkLst>
            <pc:docMk/>
            <pc:sldMk cId="2752086262" sldId="301"/>
            <ac:spMk id="19" creationId="{00000000-0000-0000-0000-000000000000}"/>
          </ac:spMkLst>
        </pc:spChg>
        <pc:spChg chg="add mod">
          <ac:chgData name="浩宇 王" userId="9777b43a9e96ea5f" providerId="LiveId" clId="{284D37D1-4614-432B-9137-1CBE49B2EEBF}" dt="2024-04-18T19:20:14.652" v="410" actId="1076"/>
          <ac:spMkLst>
            <pc:docMk/>
            <pc:sldMk cId="2752086262" sldId="301"/>
            <ac:spMk id="21" creationId="{DFA2AA9D-69C5-467E-FC2D-B86EC3C39FC0}"/>
          </ac:spMkLst>
        </pc:spChg>
        <pc:spChg chg="mod">
          <ac:chgData name="浩宇 王" userId="9777b43a9e96ea5f" providerId="LiveId" clId="{284D37D1-4614-432B-9137-1CBE49B2EEBF}" dt="2024-04-18T19:17:46.662" v="383" actId="1076"/>
          <ac:spMkLst>
            <pc:docMk/>
            <pc:sldMk cId="2752086262" sldId="301"/>
            <ac:spMk id="22" creationId="{2BD77CFF-0BE4-4C2E-AC93-F596FF60E1A8}"/>
          </ac:spMkLst>
        </pc:spChg>
        <pc:spChg chg="mod">
          <ac:chgData name="浩宇 王" userId="9777b43a9e96ea5f" providerId="LiveId" clId="{284D37D1-4614-432B-9137-1CBE49B2EEBF}" dt="2024-04-18T19:17:39.741" v="382" actId="1076"/>
          <ac:spMkLst>
            <pc:docMk/>
            <pc:sldMk cId="2752086262" sldId="301"/>
            <ac:spMk id="45" creationId="{97CFD486-CC07-333D-FBDE-91DC7C56BBF8}"/>
          </ac:spMkLst>
        </pc:spChg>
        <pc:spChg chg="del mod">
          <ac:chgData name="浩宇 王" userId="9777b43a9e96ea5f" providerId="LiveId" clId="{284D37D1-4614-432B-9137-1CBE49B2EEBF}" dt="2024-04-18T19:20:01.035" v="405" actId="478"/>
          <ac:spMkLst>
            <pc:docMk/>
            <pc:sldMk cId="2752086262" sldId="301"/>
            <ac:spMk id="46" creationId="{0E5964CD-EF90-4481-AED8-55FC5586BC3C}"/>
          </ac:spMkLst>
        </pc:spChg>
        <pc:spChg chg="del mod">
          <ac:chgData name="浩宇 王" userId="9777b43a9e96ea5f" providerId="LiveId" clId="{284D37D1-4614-432B-9137-1CBE49B2EEBF}" dt="2024-04-18T19:20:10.484" v="408" actId="478"/>
          <ac:spMkLst>
            <pc:docMk/>
            <pc:sldMk cId="2752086262" sldId="301"/>
            <ac:spMk id="47" creationId="{576E4E9C-4C5C-5AB1-CB25-CE05E189F273}"/>
          </ac:spMkLst>
        </pc:spChg>
        <pc:spChg chg="del">
          <ac:chgData name="浩宇 王" userId="9777b43a9e96ea5f" providerId="LiveId" clId="{284D37D1-4614-432B-9137-1CBE49B2EEBF}" dt="2024-04-18T19:15:42.204" v="369" actId="478"/>
          <ac:spMkLst>
            <pc:docMk/>
            <pc:sldMk cId="2752086262" sldId="301"/>
            <ac:spMk id="49" creationId="{D2BB3928-FA28-F917-F60C-D6ADD373B4CB}"/>
          </ac:spMkLst>
        </pc:spChg>
        <pc:spChg chg="del">
          <ac:chgData name="浩宇 王" userId="9777b43a9e96ea5f" providerId="LiveId" clId="{284D37D1-4614-432B-9137-1CBE49B2EEBF}" dt="2024-04-18T19:15:42.204" v="369" actId="478"/>
          <ac:spMkLst>
            <pc:docMk/>
            <pc:sldMk cId="2752086262" sldId="301"/>
            <ac:spMk id="50" creationId="{21CDC40E-432A-B1CA-D893-2C561ECFC06D}"/>
          </ac:spMkLst>
        </pc:spChg>
        <pc:spChg chg="del">
          <ac:chgData name="浩宇 王" userId="9777b43a9e96ea5f" providerId="LiveId" clId="{284D37D1-4614-432B-9137-1CBE49B2EEBF}" dt="2024-04-18T19:15:42.204" v="369" actId="478"/>
          <ac:spMkLst>
            <pc:docMk/>
            <pc:sldMk cId="2752086262" sldId="301"/>
            <ac:spMk id="51" creationId="{41784D6D-0EB7-0B6A-F06E-EC534341DA28}"/>
          </ac:spMkLst>
        </pc:spChg>
        <pc:spChg chg="mod">
          <ac:chgData name="浩宇 王" userId="9777b43a9e96ea5f" providerId="LiveId" clId="{284D37D1-4614-432B-9137-1CBE49B2EEBF}" dt="2024-04-18T19:17:50.736" v="384" actId="14100"/>
          <ac:spMkLst>
            <pc:docMk/>
            <pc:sldMk cId="2752086262" sldId="301"/>
            <ac:spMk id="52" creationId="{1DEA04AF-B6F9-BDA3-5054-75805F7E0D9E}"/>
          </ac:spMkLst>
        </pc:spChg>
        <pc:spChg chg="mod">
          <ac:chgData name="浩宇 王" userId="9777b43a9e96ea5f" providerId="LiveId" clId="{284D37D1-4614-432B-9137-1CBE49B2EEBF}" dt="2024-04-18T19:19:04.251" v="401" actId="1076"/>
          <ac:spMkLst>
            <pc:docMk/>
            <pc:sldMk cId="2752086262" sldId="301"/>
            <ac:spMk id="53" creationId="{1E7DD48C-C50D-F432-4A0D-07A82D01C552}"/>
          </ac:spMkLst>
        </pc:spChg>
        <pc:spChg chg="add del mod">
          <ac:chgData name="浩宇 王" userId="9777b43a9e96ea5f" providerId="LiveId" clId="{284D37D1-4614-432B-9137-1CBE49B2EEBF}" dt="2024-04-18T19:19:02.117" v="400" actId="1076"/>
          <ac:spMkLst>
            <pc:docMk/>
            <pc:sldMk cId="2752086262" sldId="301"/>
            <ac:spMk id="54" creationId="{C5591615-AE7C-9437-D0AC-59A575EDF9B9}"/>
          </ac:spMkLst>
        </pc:spChg>
        <pc:spChg chg="del">
          <ac:chgData name="浩宇 王" userId="9777b43a9e96ea5f" providerId="LiveId" clId="{284D37D1-4614-432B-9137-1CBE49B2EEBF}" dt="2024-04-18T19:15:27.637" v="361" actId="478"/>
          <ac:spMkLst>
            <pc:docMk/>
            <pc:sldMk cId="2752086262" sldId="301"/>
            <ac:spMk id="55" creationId="{3A7C5618-456B-4767-B8C8-810D81F39EC0}"/>
          </ac:spMkLst>
        </pc:spChg>
        <pc:spChg chg="del">
          <ac:chgData name="浩宇 王" userId="9777b43a9e96ea5f" providerId="LiveId" clId="{284D37D1-4614-432B-9137-1CBE49B2EEBF}" dt="2024-04-18T19:15:28.319" v="362" actId="478"/>
          <ac:spMkLst>
            <pc:docMk/>
            <pc:sldMk cId="2752086262" sldId="301"/>
            <ac:spMk id="56" creationId="{F05BF195-5146-F5FB-2870-0BD62748CA47}"/>
          </ac:spMkLst>
        </pc:spChg>
        <pc:spChg chg="del">
          <ac:chgData name="浩宇 王" userId="9777b43a9e96ea5f" providerId="LiveId" clId="{284D37D1-4614-432B-9137-1CBE49B2EEBF}" dt="2024-04-18T19:15:28.960" v="363" actId="478"/>
          <ac:spMkLst>
            <pc:docMk/>
            <pc:sldMk cId="2752086262" sldId="301"/>
            <ac:spMk id="57" creationId="{E27035DA-1464-C56E-1254-BE627AC03ADE}"/>
          </ac:spMkLst>
        </pc:spChg>
        <pc:spChg chg="add mod">
          <ac:chgData name="浩宇 王" userId="9777b43a9e96ea5f" providerId="LiveId" clId="{284D37D1-4614-432B-9137-1CBE49B2EEBF}" dt="2024-04-18T19:24:21.721" v="502" actId="20577"/>
          <ac:spMkLst>
            <pc:docMk/>
            <pc:sldMk cId="2752086262" sldId="301"/>
            <ac:spMk id="58" creationId="{817209E1-F4EB-A32C-6771-72032AEA52CB}"/>
          </ac:spMkLst>
        </pc:spChg>
        <pc:spChg chg="add mod">
          <ac:chgData name="浩宇 王" userId="9777b43a9e96ea5f" providerId="LiveId" clId="{284D37D1-4614-432B-9137-1CBE49B2EEBF}" dt="2024-04-18T19:23:53.913" v="479" actId="20577"/>
          <ac:spMkLst>
            <pc:docMk/>
            <pc:sldMk cId="2752086262" sldId="301"/>
            <ac:spMk id="59" creationId="{096CA0D1-C528-E1BB-2E4F-8BB80C9D7DEF}"/>
          </ac:spMkLst>
        </pc:spChg>
        <pc:spChg chg="add mod">
          <ac:chgData name="浩宇 王" userId="9777b43a9e96ea5f" providerId="LiveId" clId="{284D37D1-4614-432B-9137-1CBE49B2EEBF}" dt="2024-04-18T19:24:52.281" v="521" actId="20577"/>
          <ac:spMkLst>
            <pc:docMk/>
            <pc:sldMk cId="2752086262" sldId="301"/>
            <ac:spMk id="60" creationId="{A164FD50-DADB-8874-CB5F-9953AEB175E0}"/>
          </ac:spMkLst>
        </pc:spChg>
        <pc:spChg chg="add mod">
          <ac:chgData name="浩宇 王" userId="9777b43a9e96ea5f" providerId="LiveId" clId="{284D37D1-4614-432B-9137-1CBE49B2EEBF}" dt="2024-04-18T19:25:23.260" v="540" actId="1076"/>
          <ac:spMkLst>
            <pc:docMk/>
            <pc:sldMk cId="2752086262" sldId="301"/>
            <ac:spMk id="61" creationId="{41AD43F7-B36D-0963-2355-1AB2EBD1E3C0}"/>
          </ac:spMkLst>
        </pc:spChg>
        <pc:spChg chg="add mod">
          <ac:chgData name="浩宇 王" userId="9777b43a9e96ea5f" providerId="LiveId" clId="{284D37D1-4614-432B-9137-1CBE49B2EEBF}" dt="2024-04-18T19:25:48.816" v="577" actId="1076"/>
          <ac:spMkLst>
            <pc:docMk/>
            <pc:sldMk cId="2752086262" sldId="301"/>
            <ac:spMk id="62" creationId="{AF639A93-026C-456C-4C86-F6F3B833821D}"/>
          </ac:spMkLst>
        </pc:spChg>
        <pc:spChg chg="add mod">
          <ac:chgData name="浩宇 王" userId="9777b43a9e96ea5f" providerId="LiveId" clId="{284D37D1-4614-432B-9137-1CBE49B2EEBF}" dt="2024-04-18T19:26:19.394" v="587" actId="1076"/>
          <ac:spMkLst>
            <pc:docMk/>
            <pc:sldMk cId="2752086262" sldId="301"/>
            <ac:spMk id="63" creationId="{065C57B2-3009-5D2C-BF0F-F17B7C321CF0}"/>
          </ac:spMkLst>
        </pc:spChg>
        <pc:grpChg chg="del">
          <ac:chgData name="浩宇 王" userId="9777b43a9e96ea5f" providerId="LiveId" clId="{284D37D1-4614-432B-9137-1CBE49B2EEBF}" dt="2024-04-18T19:15:29.438" v="364" actId="478"/>
          <ac:grpSpMkLst>
            <pc:docMk/>
            <pc:sldMk cId="2752086262" sldId="301"/>
            <ac:grpSpMk id="48" creationId="{DCC872EF-B731-31BF-4CB5-1FD0C6AE3EF6}"/>
          </ac:grpSpMkLst>
        </pc:grpChg>
        <pc:picChg chg="mod">
          <ac:chgData name="浩宇 王" userId="9777b43a9e96ea5f" providerId="LiveId" clId="{284D37D1-4614-432B-9137-1CBE49B2EEBF}" dt="2024-04-18T19:17:39.741" v="382" actId="1076"/>
          <ac:picMkLst>
            <pc:docMk/>
            <pc:sldMk cId="2752086262" sldId="301"/>
            <ac:picMk id="20" creationId="{B2B54F98-B3BC-6467-2718-1FBCF61230F9}"/>
          </ac:picMkLst>
        </pc:picChg>
        <pc:picChg chg="mod">
          <ac:chgData name="浩宇 王" userId="9777b43a9e96ea5f" providerId="LiveId" clId="{284D37D1-4614-432B-9137-1CBE49B2EEBF}" dt="2024-04-18T19:17:46.662" v="383" actId="1076"/>
          <ac:picMkLst>
            <pc:docMk/>
            <pc:sldMk cId="2752086262" sldId="301"/>
            <ac:picMk id="23" creationId="{7D96B5C8-B500-D658-F0F3-D6C42D521F18}"/>
          </ac:picMkLst>
        </pc:picChg>
        <pc:picChg chg="add mod">
          <ac:chgData name="浩宇 王" userId="9777b43a9e96ea5f" providerId="LiveId" clId="{284D37D1-4614-432B-9137-1CBE49B2EEBF}" dt="2024-04-18T19:20:34.036" v="414" actId="1076"/>
          <ac:picMkLst>
            <pc:docMk/>
            <pc:sldMk cId="2752086262" sldId="301"/>
            <ac:picMk id="24" creationId="{A7DA2D78-06E5-F882-94F8-8426F60D718F}"/>
          </ac:picMkLst>
        </pc:picChg>
        <pc:picChg chg="mod">
          <ac:chgData name="浩宇 王" userId="9777b43a9e96ea5f" providerId="LiveId" clId="{284D37D1-4614-432B-9137-1CBE49B2EEBF}" dt="2024-04-18T19:19:07.254" v="402" actId="1076"/>
          <ac:picMkLst>
            <pc:docMk/>
            <pc:sldMk cId="2752086262" sldId="301"/>
            <ac:picMk id="25" creationId="{8A0326FF-1310-4EA7-66DF-96CC7190AB5D}"/>
          </ac:picMkLst>
        </pc:picChg>
        <pc:picChg chg="add mod">
          <ac:chgData name="浩宇 王" userId="9777b43a9e96ea5f" providerId="LiveId" clId="{284D37D1-4614-432B-9137-1CBE49B2EEBF}" dt="2024-04-18T19:20:43.370" v="419" actId="1076"/>
          <ac:picMkLst>
            <pc:docMk/>
            <pc:sldMk cId="2752086262" sldId="301"/>
            <ac:picMk id="26" creationId="{F30A8A94-8176-CAE2-2943-4C45C69CB8AA}"/>
          </ac:picMkLst>
        </pc:picChg>
        <pc:picChg chg="add mod">
          <ac:chgData name="浩宇 王" userId="9777b43a9e96ea5f" providerId="LiveId" clId="{284D37D1-4614-432B-9137-1CBE49B2EEBF}" dt="2024-04-18T19:20:54.561" v="423" actId="1076"/>
          <ac:picMkLst>
            <pc:docMk/>
            <pc:sldMk cId="2752086262" sldId="301"/>
            <ac:picMk id="27" creationId="{4A6B7625-8543-3823-8927-4ADF50C98AEA}"/>
          </ac:picMkLst>
        </pc:picChg>
        <pc:picChg chg="mod">
          <ac:chgData name="浩宇 王" userId="9777b43a9e96ea5f" providerId="LiveId" clId="{284D37D1-4614-432B-9137-1CBE49B2EEBF}" dt="2024-04-18T19:19:11.321" v="403" actId="1076"/>
          <ac:picMkLst>
            <pc:docMk/>
            <pc:sldMk cId="2752086262" sldId="301"/>
            <ac:picMk id="28" creationId="{9C718C01-23DB-C974-72FE-145A3E4B2452}"/>
          </ac:picMkLst>
        </pc:picChg>
        <pc:picChg chg="add mod">
          <ac:chgData name="浩宇 王" userId="9777b43a9e96ea5f" providerId="LiveId" clId="{284D37D1-4614-432B-9137-1CBE49B2EEBF}" dt="2024-04-18T19:22:37.637" v="450" actId="1076"/>
          <ac:picMkLst>
            <pc:docMk/>
            <pc:sldMk cId="2752086262" sldId="301"/>
            <ac:picMk id="29" creationId="{454B5499-A80A-94DE-949C-CA499850C113}"/>
          </ac:picMkLst>
        </pc:picChg>
        <pc:picChg chg="add mod">
          <ac:chgData name="浩宇 王" userId="9777b43a9e96ea5f" providerId="LiveId" clId="{284D37D1-4614-432B-9137-1CBE49B2EEBF}" dt="2024-04-18T19:21:48.346" v="429"/>
          <ac:picMkLst>
            <pc:docMk/>
            <pc:sldMk cId="2752086262" sldId="301"/>
            <ac:picMk id="31" creationId="{C001AFE1-EAAD-C0AA-A566-45238337841F}"/>
          </ac:picMkLst>
        </pc:picChg>
        <pc:picChg chg="del">
          <ac:chgData name="浩宇 王" userId="9777b43a9e96ea5f" providerId="LiveId" clId="{284D37D1-4614-432B-9137-1CBE49B2EEBF}" dt="2024-04-18T19:15:30.827" v="367" actId="478"/>
          <ac:picMkLst>
            <pc:docMk/>
            <pc:sldMk cId="2752086262" sldId="301"/>
            <ac:picMk id="32" creationId="{4A8C93B3-F176-DD59-CCCC-084C4B4C8E92}"/>
          </ac:picMkLst>
        </pc:picChg>
        <pc:picChg chg="add mod">
          <ac:chgData name="浩宇 王" userId="9777b43a9e96ea5f" providerId="LiveId" clId="{284D37D1-4614-432B-9137-1CBE49B2EEBF}" dt="2024-04-18T19:21:53.922" v="433" actId="1076"/>
          <ac:picMkLst>
            <pc:docMk/>
            <pc:sldMk cId="2752086262" sldId="301"/>
            <ac:picMk id="34" creationId="{98506628-159A-44C2-B377-D04DFB19B654}"/>
          </ac:picMkLst>
        </pc:picChg>
        <pc:picChg chg="del">
          <ac:chgData name="浩宇 王" userId="9777b43a9e96ea5f" providerId="LiveId" clId="{284D37D1-4614-432B-9137-1CBE49B2EEBF}" dt="2024-04-18T19:15:31.179" v="368" actId="478"/>
          <ac:picMkLst>
            <pc:docMk/>
            <pc:sldMk cId="2752086262" sldId="301"/>
            <ac:picMk id="35" creationId="{422F409F-F54C-C499-3EB8-62471256903A}"/>
          </ac:picMkLst>
        </pc:picChg>
        <pc:picChg chg="del">
          <ac:chgData name="浩宇 王" userId="9777b43a9e96ea5f" providerId="LiveId" clId="{284D37D1-4614-432B-9137-1CBE49B2EEBF}" dt="2024-04-18T19:15:29.908" v="365" actId="478"/>
          <ac:picMkLst>
            <pc:docMk/>
            <pc:sldMk cId="2752086262" sldId="301"/>
            <ac:picMk id="37" creationId="{C6E1AFB9-876A-348A-E8AD-06C9A23EADBE}"/>
          </ac:picMkLst>
        </pc:picChg>
        <pc:picChg chg="add mod">
          <ac:chgData name="浩宇 王" userId="9777b43a9e96ea5f" providerId="LiveId" clId="{284D37D1-4614-432B-9137-1CBE49B2EEBF}" dt="2024-04-18T19:22:20.896" v="443" actId="1076"/>
          <ac:picMkLst>
            <pc:docMk/>
            <pc:sldMk cId="2752086262" sldId="301"/>
            <ac:picMk id="38" creationId="{BE553D6F-CC7C-376B-BF9A-9E09C0D2C9FA}"/>
          </ac:picMkLst>
        </pc:picChg>
        <pc:picChg chg="del">
          <ac:chgData name="浩宇 王" userId="9777b43a9e96ea5f" providerId="LiveId" clId="{284D37D1-4614-432B-9137-1CBE49B2EEBF}" dt="2024-04-18T19:15:30.307" v="366" actId="478"/>
          <ac:picMkLst>
            <pc:docMk/>
            <pc:sldMk cId="2752086262" sldId="301"/>
            <ac:picMk id="39" creationId="{890909A3-A3BB-FE2A-74FE-FC868D65A7B2}"/>
          </ac:picMkLst>
        </pc:picChg>
        <pc:picChg chg="add mod">
          <ac:chgData name="浩宇 王" userId="9777b43a9e96ea5f" providerId="LiveId" clId="{284D37D1-4614-432B-9137-1CBE49B2EEBF}" dt="2024-04-18T19:22:33.006" v="449" actId="1076"/>
          <ac:picMkLst>
            <pc:docMk/>
            <pc:sldMk cId="2752086262" sldId="301"/>
            <ac:picMk id="42" creationId="{9DFDAEF1-EF1B-1521-A48C-32530D0B0183}"/>
          </ac:picMkLst>
        </pc:picChg>
        <pc:picChg chg="add mod">
          <ac:chgData name="浩宇 王" userId="9777b43a9e96ea5f" providerId="LiveId" clId="{284D37D1-4614-432B-9137-1CBE49B2EEBF}" dt="2024-04-18T19:22:28.370" v="448" actId="14100"/>
          <ac:picMkLst>
            <pc:docMk/>
            <pc:sldMk cId="2752086262" sldId="301"/>
            <ac:picMk id="43" creationId="{13956B39-04A5-7104-606F-7E811BFF556F}"/>
          </ac:picMkLst>
        </pc:picChg>
      </pc:sldChg>
    </pc:docChg>
  </pc:docChgLst>
  <pc:docChgLst>
    <pc:chgData name="浩宇 王" userId="9777b43a9e96ea5f" providerId="LiveId" clId="{3A8BCE66-1C24-4E80-B306-E701C0C4AEDB}"/>
    <pc:docChg chg="undo redo custSel addSld delSld modSld sldOrd delMainMaster">
      <pc:chgData name="浩宇 王" userId="9777b43a9e96ea5f" providerId="LiveId" clId="{3A8BCE66-1C24-4E80-B306-E701C0C4AEDB}" dt="2024-02-27T06:21:53.573" v="2847"/>
      <pc:docMkLst>
        <pc:docMk/>
      </pc:docMkLst>
      <pc:sldChg chg="addSp delSp modSp mod modAnim modNotesTx">
        <pc:chgData name="浩宇 王" userId="9777b43a9e96ea5f" providerId="LiveId" clId="{3A8BCE66-1C24-4E80-B306-E701C0C4AEDB}" dt="2024-02-27T03:37:29.563" v="755" actId="5793"/>
        <pc:sldMkLst>
          <pc:docMk/>
          <pc:sldMk cId="4116934915" sldId="256"/>
        </pc:sldMkLst>
        <pc:spChg chg="mod">
          <ac:chgData name="浩宇 王" userId="9777b43a9e96ea5f" providerId="LiveId" clId="{3A8BCE66-1C24-4E80-B306-E701C0C4AEDB}" dt="2024-02-26T22:01:09.182" v="69" actId="1076"/>
          <ac:spMkLst>
            <pc:docMk/>
            <pc:sldMk cId="4116934915" sldId="256"/>
            <ac:spMk id="23" creationId="{00000000-0000-0000-0000-000000000000}"/>
          </ac:spMkLst>
        </pc:spChg>
        <pc:spChg chg="add del mod">
          <ac:chgData name="浩宇 王" userId="9777b43a9e96ea5f" providerId="LiveId" clId="{3A8BCE66-1C24-4E80-B306-E701C0C4AEDB}" dt="2024-02-26T22:00:02.972" v="62" actId="47"/>
          <ac:spMkLst>
            <pc:docMk/>
            <pc:sldMk cId="4116934915" sldId="256"/>
            <ac:spMk id="26" creationId="{00000000-0000-0000-0000-000000000000}"/>
          </ac:spMkLst>
        </pc:spChg>
      </pc:sldChg>
      <pc:sldChg chg="del">
        <pc:chgData name="浩宇 王" userId="9777b43a9e96ea5f" providerId="LiveId" clId="{3A8BCE66-1C24-4E80-B306-E701C0C4AEDB}" dt="2024-02-27T06:21:25.690" v="2826" actId="47"/>
        <pc:sldMkLst>
          <pc:docMk/>
          <pc:sldMk cId="3177367785" sldId="257"/>
        </pc:sldMkLst>
      </pc:sldChg>
      <pc:sldChg chg="addSp delSp modSp mod ord modAnim modNotesTx">
        <pc:chgData name="浩宇 王" userId="9777b43a9e96ea5f" providerId="LiveId" clId="{3A8BCE66-1C24-4E80-B306-E701C0C4AEDB}" dt="2024-02-27T04:10:35.138" v="1296" actId="1036"/>
        <pc:sldMkLst>
          <pc:docMk/>
          <pc:sldMk cId="3002794895" sldId="258"/>
        </pc:sldMkLst>
        <pc:spChg chg="add mod">
          <ac:chgData name="浩宇 王" userId="9777b43a9e96ea5f" providerId="LiveId" clId="{3A8BCE66-1C24-4E80-B306-E701C0C4AEDB}" dt="2024-02-27T03:44:22.606" v="759" actId="14100"/>
          <ac:spMkLst>
            <pc:docMk/>
            <pc:sldMk cId="3002794895" sldId="258"/>
            <ac:spMk id="18" creationId="{2C57E1EE-B141-E920-6AFD-E9678E2D2EA0}"/>
          </ac:spMkLst>
        </pc:spChg>
        <pc:spChg chg="mod">
          <ac:chgData name="浩宇 王" userId="9777b43a9e96ea5f" providerId="LiveId" clId="{3A8BCE66-1C24-4E80-B306-E701C0C4AEDB}" dt="2024-02-27T03:48:44.256" v="862" actId="1076"/>
          <ac:spMkLst>
            <pc:docMk/>
            <pc:sldMk cId="3002794895" sldId="258"/>
            <ac:spMk id="19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3:47:49.531" v="849" actId="115"/>
          <ac:spMkLst>
            <pc:docMk/>
            <pc:sldMk cId="3002794895" sldId="258"/>
            <ac:spMk id="22" creationId="{2BD77CFF-0BE4-4C2E-AC93-F596FF60E1A8}"/>
          </ac:spMkLst>
        </pc:spChg>
        <pc:spChg chg="add mod">
          <ac:chgData name="浩宇 王" userId="9777b43a9e96ea5f" providerId="LiveId" clId="{3A8BCE66-1C24-4E80-B306-E701C0C4AEDB}" dt="2024-02-27T03:49:30.738" v="866" actId="207"/>
          <ac:spMkLst>
            <pc:docMk/>
            <pc:sldMk cId="3002794895" sldId="258"/>
            <ac:spMk id="23" creationId="{C63C174F-1C15-A12F-53A5-1893F0893646}"/>
          </ac:spMkLst>
        </pc:spChg>
        <pc:spChg chg="add mod">
          <ac:chgData name="浩宇 王" userId="9777b43a9e96ea5f" providerId="LiveId" clId="{3A8BCE66-1C24-4E80-B306-E701C0C4AEDB}" dt="2024-02-27T03:50:45.905" v="890" actId="1076"/>
          <ac:spMkLst>
            <pc:docMk/>
            <pc:sldMk cId="3002794895" sldId="258"/>
            <ac:spMk id="24" creationId="{A97ECA04-55EA-0206-07EA-4E9A78692C76}"/>
          </ac:spMkLst>
        </pc:spChg>
        <pc:spChg chg="add mod">
          <ac:chgData name="浩宇 王" userId="9777b43a9e96ea5f" providerId="LiveId" clId="{3A8BCE66-1C24-4E80-B306-E701C0C4AEDB}" dt="2024-02-27T03:50:05.468" v="882" actId="1076"/>
          <ac:spMkLst>
            <pc:docMk/>
            <pc:sldMk cId="3002794895" sldId="258"/>
            <ac:spMk id="25" creationId="{77EAC85E-476F-4114-3C11-F4553BA87C24}"/>
          </ac:spMkLst>
        </pc:spChg>
        <pc:spChg chg="add mod">
          <ac:chgData name="浩宇 王" userId="9777b43a9e96ea5f" providerId="LiveId" clId="{3A8BCE66-1C24-4E80-B306-E701C0C4AEDB}" dt="2024-02-27T03:50:49.500" v="891" actId="1076"/>
          <ac:spMkLst>
            <pc:docMk/>
            <pc:sldMk cId="3002794895" sldId="258"/>
            <ac:spMk id="27" creationId="{D6B54A1C-DB1A-562A-ADED-80BF02D02248}"/>
          </ac:spMkLst>
        </pc:spChg>
        <pc:spChg chg="mod">
          <ac:chgData name="浩宇 王" userId="9777b43a9e96ea5f" providerId="LiveId" clId="{3A8BCE66-1C24-4E80-B306-E701C0C4AEDB}" dt="2024-02-26T22:04:59.998" v="116" actId="6549"/>
          <ac:spMkLst>
            <pc:docMk/>
            <pc:sldMk cId="3002794895" sldId="258"/>
            <ac:spMk id="37" creationId="{00000000-0000-0000-0000-000000000000}"/>
          </ac:spMkLst>
        </pc:spChg>
        <pc:spChg chg="mod">
          <ac:chgData name="浩宇 王" userId="9777b43a9e96ea5f" providerId="LiveId" clId="{3A8BCE66-1C24-4E80-B306-E701C0C4AEDB}" dt="2024-02-26T22:05:02.089" v="118" actId="6549"/>
          <ac:spMkLst>
            <pc:docMk/>
            <pc:sldMk cId="3002794895" sldId="258"/>
            <ac:spMk id="38" creationId="{00000000-0000-0000-0000-000000000000}"/>
          </ac:spMkLst>
        </pc:spChg>
        <pc:grpChg chg="del">
          <ac:chgData name="浩宇 王" userId="9777b43a9e96ea5f" providerId="LiveId" clId="{3A8BCE66-1C24-4E80-B306-E701C0C4AEDB}" dt="2024-02-26T22:04:59.482" v="115" actId="478"/>
          <ac:grpSpMkLst>
            <pc:docMk/>
            <pc:sldMk cId="3002794895" sldId="258"/>
            <ac:grpSpMk id="20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5:05.032" v="119" actId="478"/>
          <ac:grpSpMkLst>
            <pc:docMk/>
            <pc:sldMk cId="3002794895" sldId="258"/>
            <ac:grpSpMk id="23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4:58.136" v="113" actId="478"/>
          <ac:grpSpMkLst>
            <pc:docMk/>
            <pc:sldMk cId="3002794895" sldId="258"/>
            <ac:grpSpMk id="26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4:58.737" v="114" actId="478"/>
          <ac:grpSpMkLst>
            <pc:docMk/>
            <pc:sldMk cId="3002794895" sldId="258"/>
            <ac:grpSpMk id="29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5:08.128" v="120" actId="478"/>
          <ac:grpSpMkLst>
            <pc:docMk/>
            <pc:sldMk cId="3002794895" sldId="258"/>
            <ac:grpSpMk id="33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5:09.613" v="121" actId="478"/>
          <ac:grpSpMkLst>
            <pc:docMk/>
            <pc:sldMk cId="3002794895" sldId="258"/>
            <ac:grpSpMk id="40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4:57.491" v="112" actId="478"/>
          <ac:grpSpMkLst>
            <pc:docMk/>
            <pc:sldMk cId="3002794895" sldId="258"/>
            <ac:grpSpMk id="49" creationId="{00000000-0000-0000-0000-000000000000}"/>
          </ac:grpSpMkLst>
        </pc:grpChg>
        <pc:grpChg chg="del">
          <ac:chgData name="浩宇 王" userId="9777b43a9e96ea5f" providerId="LiveId" clId="{3A8BCE66-1C24-4E80-B306-E701C0C4AEDB}" dt="2024-02-26T22:05:05.032" v="119" actId="478"/>
          <ac:grpSpMkLst>
            <pc:docMk/>
            <pc:sldMk cId="3002794895" sldId="258"/>
            <ac:grpSpMk id="62" creationId="{00000000-0000-0000-0000-000000000000}"/>
          </ac:grpSpMkLst>
        </pc:grpChg>
        <pc:picChg chg="add mod">
          <ac:chgData name="浩宇 王" userId="9777b43a9e96ea5f" providerId="LiveId" clId="{3A8BCE66-1C24-4E80-B306-E701C0C4AEDB}" dt="2024-02-27T03:50:02.592" v="881" actId="1076"/>
          <ac:picMkLst>
            <pc:docMk/>
            <pc:sldMk cId="3002794895" sldId="258"/>
            <ac:picMk id="21" creationId="{4656864A-47EE-995E-CCB2-DF7AB1F6C2AC}"/>
          </ac:picMkLst>
        </pc:picChg>
        <pc:picChg chg="add mod">
          <ac:chgData name="浩宇 王" userId="9777b43a9e96ea5f" providerId="LiveId" clId="{3A8BCE66-1C24-4E80-B306-E701C0C4AEDB}" dt="2024-02-27T03:49:48.573" v="873" actId="571"/>
          <ac:picMkLst>
            <pc:docMk/>
            <pc:sldMk cId="3002794895" sldId="258"/>
            <ac:picMk id="26" creationId="{D13CBA57-26DF-DCFC-9106-3926DF1EDB20}"/>
          </ac:picMkLst>
        </pc:picChg>
        <pc:picChg chg="del">
          <ac:chgData name="浩宇 王" userId="9777b43a9e96ea5f" providerId="LiveId" clId="{3A8BCE66-1C24-4E80-B306-E701C0C4AEDB}" dt="2024-02-26T22:05:05.032" v="119" actId="478"/>
          <ac:picMkLst>
            <pc:docMk/>
            <pc:sldMk cId="3002794895" sldId="258"/>
            <ac:picMk id="32" creationId="{00000000-0000-0000-0000-000000000000}"/>
          </ac:picMkLst>
        </pc:picChg>
        <pc:picChg chg="add mod">
          <ac:chgData name="浩宇 王" userId="9777b43a9e96ea5f" providerId="LiveId" clId="{3A8BCE66-1C24-4E80-B306-E701C0C4AEDB}" dt="2024-02-26T22:04:34.174" v="106" actId="931"/>
          <ac:picMkLst>
            <pc:docMk/>
            <pc:sldMk cId="3002794895" sldId="258"/>
            <ac:picMk id="73" creationId="{90A393B4-C01B-46EC-F69A-2E8A1343A33A}"/>
          </ac:picMkLst>
        </pc:picChg>
        <pc:picChg chg="add mod">
          <ac:chgData name="浩宇 王" userId="9777b43a9e96ea5f" providerId="LiveId" clId="{3A8BCE66-1C24-4E80-B306-E701C0C4AEDB}" dt="2024-02-27T04:10:35.138" v="1296" actId="1036"/>
          <ac:picMkLst>
            <pc:docMk/>
            <pc:sldMk cId="3002794895" sldId="258"/>
            <ac:picMk id="75" creationId="{B506E003-F9FF-B7BA-CC55-9231197FE45D}"/>
          </ac:picMkLst>
        </pc:picChg>
        <pc:cxnChg chg="add mod">
          <ac:chgData name="浩宇 王" userId="9777b43a9e96ea5f" providerId="LiveId" clId="{3A8BCE66-1C24-4E80-B306-E701C0C4AEDB}" dt="2024-02-27T03:51:30.196" v="898" actId="14100"/>
          <ac:cxnSpMkLst>
            <pc:docMk/>
            <pc:sldMk cId="3002794895" sldId="258"/>
            <ac:cxnSpMk id="29" creationId="{58E8E019-49C8-8BA8-5A24-48397063F31D}"/>
          </ac:cxnSpMkLst>
        </pc:cxnChg>
        <pc:cxnChg chg="add mod">
          <ac:chgData name="浩宇 王" userId="9777b43a9e96ea5f" providerId="LiveId" clId="{3A8BCE66-1C24-4E80-B306-E701C0C4AEDB}" dt="2024-02-27T03:51:25.807" v="897" actId="1582"/>
          <ac:cxnSpMkLst>
            <pc:docMk/>
            <pc:sldMk cId="3002794895" sldId="258"/>
            <ac:cxnSpMk id="32" creationId="{F0873330-663C-4497-BB93-BD2213BB00A0}"/>
          </ac:cxnSpMkLst>
        </pc:cxnChg>
      </pc:sldChg>
      <pc:sldChg chg="del">
        <pc:chgData name="浩宇 王" userId="9777b43a9e96ea5f" providerId="LiveId" clId="{3A8BCE66-1C24-4E80-B306-E701C0C4AEDB}" dt="2024-02-27T06:21:26.521" v="2827" actId="47"/>
        <pc:sldMkLst>
          <pc:docMk/>
          <pc:sldMk cId="4056593540" sldId="259"/>
        </pc:sldMkLst>
      </pc:sldChg>
      <pc:sldChg chg="del ord">
        <pc:chgData name="浩宇 王" userId="9777b43a9e96ea5f" providerId="LiveId" clId="{3A8BCE66-1C24-4E80-B306-E701C0C4AEDB}" dt="2024-02-27T06:21:27.315" v="2828" actId="47"/>
        <pc:sldMkLst>
          <pc:docMk/>
          <pc:sldMk cId="55308828" sldId="260"/>
        </pc:sldMkLst>
      </pc:sldChg>
      <pc:sldChg chg="del">
        <pc:chgData name="浩宇 王" userId="9777b43a9e96ea5f" providerId="LiveId" clId="{3A8BCE66-1C24-4E80-B306-E701C0C4AEDB}" dt="2024-02-27T06:21:28.075" v="2829" actId="47"/>
        <pc:sldMkLst>
          <pc:docMk/>
          <pc:sldMk cId="4212817478" sldId="261"/>
        </pc:sldMkLst>
      </pc:sldChg>
      <pc:sldChg chg="modSp ord modAnim modNotesTx">
        <pc:chgData name="浩宇 王" userId="9777b43a9e96ea5f" providerId="LiveId" clId="{3A8BCE66-1C24-4E80-B306-E701C0C4AEDB}" dt="2024-02-27T03:39:20.634" v="756"/>
        <pc:sldMkLst>
          <pc:docMk/>
          <pc:sldMk cId="1577986047" sldId="262"/>
        </pc:sldMkLst>
        <pc:spChg chg="mod">
          <ac:chgData name="浩宇 王" userId="9777b43a9e96ea5f" providerId="LiveId" clId="{3A8BCE66-1C24-4E80-B306-E701C0C4AEDB}" dt="2024-02-26T22:08:06.272" v="186" actId="20577"/>
          <ac:spMkLst>
            <pc:docMk/>
            <pc:sldMk cId="1577986047" sldId="262"/>
            <ac:spMk id="24" creationId="{00000000-0000-0000-0000-000000000000}"/>
          </ac:spMkLst>
        </pc:spChg>
      </pc:sldChg>
      <pc:sldChg chg="del">
        <pc:chgData name="浩宇 王" userId="9777b43a9e96ea5f" providerId="LiveId" clId="{3A8BCE66-1C24-4E80-B306-E701C0C4AEDB}" dt="2024-02-27T06:21:28.810" v="2830" actId="47"/>
        <pc:sldMkLst>
          <pc:docMk/>
          <pc:sldMk cId="1645814213" sldId="263"/>
        </pc:sldMkLst>
      </pc:sldChg>
      <pc:sldChg chg="del">
        <pc:chgData name="浩宇 王" userId="9777b43a9e96ea5f" providerId="LiveId" clId="{3A8BCE66-1C24-4E80-B306-E701C0C4AEDB}" dt="2024-02-27T06:21:32.361" v="2835" actId="47"/>
        <pc:sldMkLst>
          <pc:docMk/>
          <pc:sldMk cId="674501826" sldId="264"/>
        </pc:sldMkLst>
      </pc:sldChg>
      <pc:sldChg chg="del">
        <pc:chgData name="浩宇 王" userId="9777b43a9e96ea5f" providerId="LiveId" clId="{3A8BCE66-1C24-4E80-B306-E701C0C4AEDB}" dt="2024-02-27T06:21:35.699" v="2840" actId="47"/>
        <pc:sldMkLst>
          <pc:docMk/>
          <pc:sldMk cId="3825289453" sldId="265"/>
        </pc:sldMkLst>
      </pc:sldChg>
      <pc:sldChg chg="del">
        <pc:chgData name="浩宇 王" userId="9777b43a9e96ea5f" providerId="LiveId" clId="{3A8BCE66-1C24-4E80-B306-E701C0C4AEDB}" dt="2024-02-27T06:21:29.598" v="2831" actId="47"/>
        <pc:sldMkLst>
          <pc:docMk/>
          <pc:sldMk cId="1456286269" sldId="266"/>
        </pc:sldMkLst>
      </pc:sldChg>
      <pc:sldChg chg="del">
        <pc:chgData name="浩宇 王" userId="9777b43a9e96ea5f" providerId="LiveId" clId="{3A8BCE66-1C24-4E80-B306-E701C0C4AEDB}" dt="2024-02-27T06:21:30.335" v="2832" actId="47"/>
        <pc:sldMkLst>
          <pc:docMk/>
          <pc:sldMk cId="2222082468" sldId="267"/>
        </pc:sldMkLst>
      </pc:sldChg>
      <pc:sldChg chg="del">
        <pc:chgData name="浩宇 王" userId="9777b43a9e96ea5f" providerId="LiveId" clId="{3A8BCE66-1C24-4E80-B306-E701C0C4AEDB}" dt="2024-02-27T06:21:31.056" v="2833" actId="47"/>
        <pc:sldMkLst>
          <pc:docMk/>
          <pc:sldMk cId="2960359718" sldId="268"/>
        </pc:sldMkLst>
      </pc:sldChg>
      <pc:sldChg chg="del">
        <pc:chgData name="浩宇 王" userId="9777b43a9e96ea5f" providerId="LiveId" clId="{3A8BCE66-1C24-4E80-B306-E701C0C4AEDB}" dt="2024-02-27T06:21:31.717" v="2834" actId="47"/>
        <pc:sldMkLst>
          <pc:docMk/>
          <pc:sldMk cId="4039713130" sldId="269"/>
        </pc:sldMkLst>
      </pc:sldChg>
      <pc:sldChg chg="del">
        <pc:chgData name="浩宇 王" userId="9777b43a9e96ea5f" providerId="LiveId" clId="{3A8BCE66-1C24-4E80-B306-E701C0C4AEDB}" dt="2024-02-27T06:21:33.002" v="2836" actId="47"/>
        <pc:sldMkLst>
          <pc:docMk/>
          <pc:sldMk cId="1121713538" sldId="270"/>
        </pc:sldMkLst>
      </pc:sldChg>
      <pc:sldChg chg="del">
        <pc:chgData name="浩宇 王" userId="9777b43a9e96ea5f" providerId="LiveId" clId="{3A8BCE66-1C24-4E80-B306-E701C0C4AEDB}" dt="2024-02-27T06:21:33.634" v="2837" actId="47"/>
        <pc:sldMkLst>
          <pc:docMk/>
          <pc:sldMk cId="2407984423" sldId="271"/>
        </pc:sldMkLst>
      </pc:sldChg>
      <pc:sldChg chg="del">
        <pc:chgData name="浩宇 王" userId="9777b43a9e96ea5f" providerId="LiveId" clId="{3A8BCE66-1C24-4E80-B306-E701C0C4AEDB}" dt="2024-02-27T06:21:34.347" v="2838" actId="47"/>
        <pc:sldMkLst>
          <pc:docMk/>
          <pc:sldMk cId="638296518" sldId="272"/>
        </pc:sldMkLst>
      </pc:sldChg>
      <pc:sldChg chg="del">
        <pc:chgData name="浩宇 王" userId="9777b43a9e96ea5f" providerId="LiveId" clId="{3A8BCE66-1C24-4E80-B306-E701C0C4AEDB}" dt="2024-02-27T06:21:35.038" v="2839" actId="47"/>
        <pc:sldMkLst>
          <pc:docMk/>
          <pc:sldMk cId="3462720880" sldId="273"/>
        </pc:sldMkLst>
      </pc:sldChg>
      <pc:sldChg chg="del">
        <pc:chgData name="浩宇 王" userId="9777b43a9e96ea5f" providerId="LiveId" clId="{3A8BCE66-1C24-4E80-B306-E701C0C4AEDB}" dt="2024-02-27T06:21:36.362" v="2841" actId="47"/>
        <pc:sldMkLst>
          <pc:docMk/>
          <pc:sldMk cId="2874144200" sldId="274"/>
        </pc:sldMkLst>
      </pc:sldChg>
      <pc:sldChg chg="del">
        <pc:chgData name="浩宇 王" userId="9777b43a9e96ea5f" providerId="LiveId" clId="{3A8BCE66-1C24-4E80-B306-E701C0C4AEDB}" dt="2024-02-27T06:21:37.047" v="2842" actId="47"/>
        <pc:sldMkLst>
          <pc:docMk/>
          <pc:sldMk cId="1740887369" sldId="275"/>
        </pc:sldMkLst>
      </pc:sldChg>
      <pc:sldChg chg="del">
        <pc:chgData name="浩宇 王" userId="9777b43a9e96ea5f" providerId="LiveId" clId="{3A8BCE66-1C24-4E80-B306-E701C0C4AEDB}" dt="2024-02-27T06:21:37.717" v="2843" actId="47"/>
        <pc:sldMkLst>
          <pc:docMk/>
          <pc:sldMk cId="3911507658" sldId="276"/>
        </pc:sldMkLst>
      </pc:sldChg>
      <pc:sldChg chg="del">
        <pc:chgData name="浩宇 王" userId="9777b43a9e96ea5f" providerId="LiveId" clId="{3A8BCE66-1C24-4E80-B306-E701C0C4AEDB}" dt="2024-02-27T06:21:38.431" v="2844" actId="47"/>
        <pc:sldMkLst>
          <pc:docMk/>
          <pc:sldMk cId="2610469372" sldId="277"/>
        </pc:sldMkLst>
      </pc:sldChg>
      <pc:sldChg chg="modAnim">
        <pc:chgData name="浩宇 王" userId="9777b43a9e96ea5f" providerId="LiveId" clId="{3A8BCE66-1C24-4E80-B306-E701C0C4AEDB}" dt="2024-02-27T06:21:53.573" v="2847"/>
        <pc:sldMkLst>
          <pc:docMk/>
          <pc:sldMk cId="2307709060" sldId="278"/>
        </pc:sldMkLst>
      </pc:sldChg>
      <pc:sldChg chg="del">
        <pc:chgData name="浩宇 王" userId="9777b43a9e96ea5f" providerId="LiveId" clId="{3A8BCE66-1C24-4E80-B306-E701C0C4AEDB}" dt="2024-02-27T06:21:39.363" v="2845" actId="47"/>
        <pc:sldMkLst>
          <pc:docMk/>
          <pc:sldMk cId="943961790" sldId="279"/>
        </pc:sldMkLst>
      </pc:sldChg>
      <pc:sldChg chg="modSp add del mod">
        <pc:chgData name="浩宇 王" userId="9777b43a9e96ea5f" providerId="LiveId" clId="{3A8BCE66-1C24-4E80-B306-E701C0C4AEDB}" dt="2024-02-26T22:05:41.259" v="129" actId="47"/>
        <pc:sldMkLst>
          <pc:docMk/>
          <pc:sldMk cId="2226721910" sldId="280"/>
        </pc:sldMkLst>
        <pc:spChg chg="mod">
          <ac:chgData name="浩宇 王" userId="9777b43a9e96ea5f" providerId="LiveId" clId="{3A8BCE66-1C24-4E80-B306-E701C0C4AEDB}" dt="2024-02-26T22:05:30.849" v="126" actId="20577"/>
          <ac:spMkLst>
            <pc:docMk/>
            <pc:sldMk cId="2226721910" sldId="280"/>
            <ac:spMk id="17" creationId="{00000000-0000-0000-0000-000000000000}"/>
          </ac:spMkLst>
        </pc:spChg>
      </pc:sldChg>
      <pc:sldChg chg="addSp delSp modSp add mod modNotesTx">
        <pc:chgData name="浩宇 王" userId="9777b43a9e96ea5f" providerId="LiveId" clId="{3A8BCE66-1C24-4E80-B306-E701C0C4AEDB}" dt="2024-02-27T04:14:29.767" v="1356" actId="20577"/>
        <pc:sldMkLst>
          <pc:docMk/>
          <pc:sldMk cId="2652871290" sldId="280"/>
        </pc:sldMkLst>
        <pc:spChg chg="mod">
          <ac:chgData name="浩宇 王" userId="9777b43a9e96ea5f" providerId="LiveId" clId="{3A8BCE66-1C24-4E80-B306-E701C0C4AEDB}" dt="2024-02-26T22:05:46.956" v="132" actId="20577"/>
          <ac:spMkLst>
            <pc:docMk/>
            <pc:sldMk cId="2652871290" sldId="280"/>
            <ac:spMk id="17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4:10:25.562" v="1295" actId="1076"/>
          <ac:spMkLst>
            <pc:docMk/>
            <pc:sldMk cId="2652871290" sldId="280"/>
            <ac:spMk id="18" creationId="{07853A08-2BCB-9BC4-E373-6317833AD560}"/>
          </ac:spMkLst>
        </pc:spChg>
        <pc:spChg chg="mod">
          <ac:chgData name="浩宇 王" userId="9777b43a9e96ea5f" providerId="LiveId" clId="{3A8BCE66-1C24-4E80-B306-E701C0C4AEDB}" dt="2024-02-27T04:09:53.085" v="1288" actId="1076"/>
          <ac:spMkLst>
            <pc:docMk/>
            <pc:sldMk cId="2652871290" sldId="280"/>
            <ac:spMk id="19" creationId="{00000000-0000-0000-0000-000000000000}"/>
          </ac:spMkLst>
        </pc:spChg>
        <pc:picChg chg="add mod">
          <ac:chgData name="浩宇 王" userId="9777b43a9e96ea5f" providerId="LiveId" clId="{3A8BCE66-1C24-4E80-B306-E701C0C4AEDB}" dt="2024-02-27T04:10:25.562" v="1295" actId="1076"/>
          <ac:picMkLst>
            <pc:docMk/>
            <pc:sldMk cId="2652871290" sldId="280"/>
            <ac:picMk id="20" creationId="{53387304-E620-A1E0-1655-55586858B395}"/>
          </ac:picMkLst>
        </pc:picChg>
        <pc:picChg chg="del">
          <ac:chgData name="浩宇 王" userId="9777b43a9e96ea5f" providerId="LiveId" clId="{3A8BCE66-1C24-4E80-B306-E701C0C4AEDB}" dt="2024-02-26T22:05:48.429" v="133" actId="478"/>
          <ac:picMkLst>
            <pc:docMk/>
            <pc:sldMk cId="2652871290" sldId="280"/>
            <ac:picMk id="75" creationId="{B506E003-F9FF-B7BA-CC55-9231197FE45D}"/>
          </ac:picMkLst>
        </pc:picChg>
      </pc:sldChg>
      <pc:sldChg chg="new del">
        <pc:chgData name="浩宇 王" userId="9777b43a9e96ea5f" providerId="LiveId" clId="{3A8BCE66-1C24-4E80-B306-E701C0C4AEDB}" dt="2024-02-26T22:03:53.878" v="93" actId="680"/>
        <pc:sldMkLst>
          <pc:docMk/>
          <pc:sldMk cId="2744686636" sldId="280"/>
        </pc:sldMkLst>
      </pc:sldChg>
      <pc:sldChg chg="modSp add del mod">
        <pc:chgData name="浩宇 王" userId="9777b43a9e96ea5f" providerId="LiveId" clId="{3A8BCE66-1C24-4E80-B306-E701C0C4AEDB}" dt="2024-02-26T22:05:41.259" v="129" actId="47"/>
        <pc:sldMkLst>
          <pc:docMk/>
          <pc:sldMk cId="765784814" sldId="281"/>
        </pc:sldMkLst>
        <pc:spChg chg="mod">
          <ac:chgData name="浩宇 王" userId="9777b43a9e96ea5f" providerId="LiveId" clId="{3A8BCE66-1C24-4E80-B306-E701C0C4AEDB}" dt="2024-02-26T22:05:33.990" v="128" actId="20577"/>
          <ac:spMkLst>
            <pc:docMk/>
            <pc:sldMk cId="765784814" sldId="281"/>
            <ac:spMk id="17" creationId="{00000000-0000-0000-0000-000000000000}"/>
          </ac:spMkLst>
        </pc:spChg>
      </pc:sldChg>
      <pc:sldChg chg="addSp delSp modSp add mod delAnim modAnim modNotesTx">
        <pc:chgData name="浩宇 王" userId="9777b43a9e96ea5f" providerId="LiveId" clId="{3A8BCE66-1C24-4E80-B306-E701C0C4AEDB}" dt="2024-02-27T04:38:35.020" v="1915" actId="20577"/>
        <pc:sldMkLst>
          <pc:docMk/>
          <pc:sldMk cId="2293428390" sldId="281"/>
        </pc:sldMkLst>
        <pc:spChg chg="mod">
          <ac:chgData name="浩宇 王" userId="9777b43a9e96ea5f" providerId="LiveId" clId="{3A8BCE66-1C24-4E80-B306-E701C0C4AEDB}" dt="2024-02-26T22:06:27.910" v="147" actId="20577"/>
          <ac:spMkLst>
            <pc:docMk/>
            <pc:sldMk cId="2293428390" sldId="281"/>
            <ac:spMk id="17" creationId="{00000000-0000-0000-0000-000000000000}"/>
          </ac:spMkLst>
        </pc:spChg>
        <pc:spChg chg="mod">
          <ac:chgData name="浩宇 王" userId="9777b43a9e96ea5f" providerId="LiveId" clId="{3A8BCE66-1C24-4E80-B306-E701C0C4AEDB}" dt="2024-02-27T04:32:35.087" v="1513" actId="1076"/>
          <ac:spMkLst>
            <pc:docMk/>
            <pc:sldMk cId="2293428390" sldId="281"/>
            <ac:spMk id="19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4:25:53.074" v="1417" actId="1076"/>
          <ac:spMkLst>
            <pc:docMk/>
            <pc:sldMk cId="2293428390" sldId="281"/>
            <ac:spMk id="22" creationId="{576C0056-D392-0FD2-A980-2BA5C26371C5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3" creationId="{E56D5748-5D96-3B48-3738-6487C44FCD9A}"/>
          </ac:spMkLst>
        </pc:spChg>
        <pc:spChg chg="add mod">
          <ac:chgData name="浩宇 王" userId="9777b43a9e96ea5f" providerId="LiveId" clId="{3A8BCE66-1C24-4E80-B306-E701C0C4AEDB}" dt="2024-02-27T04:26:26.569" v="1434" actId="1076"/>
          <ac:spMkLst>
            <pc:docMk/>
            <pc:sldMk cId="2293428390" sldId="281"/>
            <ac:spMk id="24" creationId="{8D4AA7D5-E225-5406-4B8A-23D5562CF680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5" creationId="{F926200E-40FC-AB13-696C-795ADB941C27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6" creationId="{D5D4C004-A2A9-9820-3B99-415E7BFF5A6F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7" creationId="{DC91A159-26CC-E115-F978-355803BC111F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8" creationId="{99B2D916-FB24-4E2F-AE1A-B361A2A120B9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29" creationId="{686AD1BC-E59F-D891-CDC8-B487F42A312D}"/>
          </ac:spMkLst>
        </pc:spChg>
        <pc:spChg chg="add mod">
          <ac:chgData name="浩宇 王" userId="9777b43a9e96ea5f" providerId="LiveId" clId="{3A8BCE66-1C24-4E80-B306-E701C0C4AEDB}" dt="2024-02-27T04:32:39.971" v="1514" actId="1076"/>
          <ac:spMkLst>
            <pc:docMk/>
            <pc:sldMk cId="2293428390" sldId="281"/>
            <ac:spMk id="30" creationId="{ACAA24B3-F60A-C4D0-85B5-3B8CE1F714FE}"/>
          </ac:spMkLst>
        </pc:spChg>
        <pc:spChg chg="add mod">
          <ac:chgData name="浩宇 王" userId="9777b43a9e96ea5f" providerId="LiveId" clId="{3A8BCE66-1C24-4E80-B306-E701C0C4AEDB}" dt="2024-02-27T04:33:41.692" v="1538" actId="1076"/>
          <ac:spMkLst>
            <pc:docMk/>
            <pc:sldMk cId="2293428390" sldId="281"/>
            <ac:spMk id="31" creationId="{26D2EBF0-F965-295E-2E61-608A9D24EB01}"/>
          </ac:spMkLst>
        </pc:spChg>
        <pc:spChg chg="add mod">
          <ac:chgData name="浩宇 王" userId="9777b43a9e96ea5f" providerId="LiveId" clId="{3A8BCE66-1C24-4E80-B306-E701C0C4AEDB}" dt="2024-02-27T04:33:33.747" v="1528" actId="1076"/>
          <ac:spMkLst>
            <pc:docMk/>
            <pc:sldMk cId="2293428390" sldId="281"/>
            <ac:spMk id="32" creationId="{25521FBB-EAB8-E42C-52A7-7750D7820DCC}"/>
          </ac:spMkLst>
        </pc:spChg>
        <pc:spChg chg="add mod">
          <ac:chgData name="浩宇 王" userId="9777b43a9e96ea5f" providerId="LiveId" clId="{3A8BCE66-1C24-4E80-B306-E701C0C4AEDB}" dt="2024-02-27T04:33:33.747" v="1528" actId="1076"/>
          <ac:spMkLst>
            <pc:docMk/>
            <pc:sldMk cId="2293428390" sldId="281"/>
            <ac:spMk id="33" creationId="{BA8913DD-54DF-D52A-1AC8-5E79D2A3DEE9}"/>
          </ac:spMkLst>
        </pc:spChg>
        <pc:spChg chg="add mod">
          <ac:chgData name="浩宇 王" userId="9777b43a9e96ea5f" providerId="LiveId" clId="{3A8BCE66-1C24-4E80-B306-E701C0C4AEDB}" dt="2024-02-27T04:34:07.421" v="1548" actId="1076"/>
          <ac:spMkLst>
            <pc:docMk/>
            <pc:sldMk cId="2293428390" sldId="281"/>
            <ac:spMk id="34" creationId="{006EE95F-87FE-AD23-CB3F-CEAF24219DD4}"/>
          </ac:spMkLst>
        </pc:spChg>
        <pc:spChg chg="add mod">
          <ac:chgData name="浩宇 王" userId="9777b43a9e96ea5f" providerId="LiveId" clId="{3A8BCE66-1C24-4E80-B306-E701C0C4AEDB}" dt="2024-02-27T04:33:33.747" v="1528" actId="1076"/>
          <ac:spMkLst>
            <pc:docMk/>
            <pc:sldMk cId="2293428390" sldId="281"/>
            <ac:spMk id="35" creationId="{452F6DFE-E430-9B9D-82C6-C36D0092EF68}"/>
          </ac:spMkLst>
        </pc:spChg>
        <pc:spChg chg="add mod">
          <ac:chgData name="浩宇 王" userId="9777b43a9e96ea5f" providerId="LiveId" clId="{3A8BCE66-1C24-4E80-B306-E701C0C4AEDB}" dt="2024-02-27T04:34:16.576" v="1550" actId="1076"/>
          <ac:spMkLst>
            <pc:docMk/>
            <pc:sldMk cId="2293428390" sldId="281"/>
            <ac:spMk id="36" creationId="{89BA4CEA-310D-3E69-F752-A463DEF465DC}"/>
          </ac:spMkLst>
        </pc:spChg>
        <pc:spChg chg="add mod">
          <ac:chgData name="浩宇 王" userId="9777b43a9e96ea5f" providerId="LiveId" clId="{3A8BCE66-1C24-4E80-B306-E701C0C4AEDB}" dt="2024-02-27T04:33:33.747" v="1528" actId="1076"/>
          <ac:spMkLst>
            <pc:docMk/>
            <pc:sldMk cId="2293428390" sldId="281"/>
            <ac:spMk id="37" creationId="{D36006DD-720B-2FA5-7CCA-EFE8A273428A}"/>
          </ac:spMkLst>
        </pc:spChg>
        <pc:picChg chg="add del mod">
          <ac:chgData name="浩宇 王" userId="9777b43a9e96ea5f" providerId="LiveId" clId="{3A8BCE66-1C24-4E80-B306-E701C0C4AEDB}" dt="2024-02-27T02:53:14.916" v="584" actId="478"/>
          <ac:picMkLst>
            <pc:docMk/>
            <pc:sldMk cId="2293428390" sldId="281"/>
            <ac:picMk id="18" creationId="{C08E0829-E03F-C71A-58C0-3CF89918EA50}"/>
          </ac:picMkLst>
        </pc:picChg>
        <pc:picChg chg="add del mod">
          <ac:chgData name="浩宇 王" userId="9777b43a9e96ea5f" providerId="LiveId" clId="{3A8BCE66-1C24-4E80-B306-E701C0C4AEDB}" dt="2024-02-27T02:55:03.720" v="587" actId="478"/>
          <ac:picMkLst>
            <pc:docMk/>
            <pc:sldMk cId="2293428390" sldId="281"/>
            <ac:picMk id="20" creationId="{337D85CF-866F-32E8-99C2-D0B6AA5DEF81}"/>
          </ac:picMkLst>
        </pc:picChg>
        <pc:picChg chg="del">
          <ac:chgData name="浩宇 王" userId="9777b43a9e96ea5f" providerId="LiveId" clId="{3A8BCE66-1C24-4E80-B306-E701C0C4AEDB}" dt="2024-02-26T22:06:29.433" v="148" actId="478"/>
          <ac:picMkLst>
            <pc:docMk/>
            <pc:sldMk cId="2293428390" sldId="281"/>
            <ac:picMk id="20" creationId="{53387304-E620-A1E0-1655-55586858B395}"/>
          </ac:picMkLst>
        </pc:picChg>
        <pc:picChg chg="add mod">
          <ac:chgData name="浩宇 王" userId="9777b43a9e96ea5f" providerId="LiveId" clId="{3A8BCE66-1C24-4E80-B306-E701C0C4AEDB}" dt="2024-02-27T04:25:50.289" v="1416" actId="1076"/>
          <ac:picMkLst>
            <pc:docMk/>
            <pc:sldMk cId="2293428390" sldId="281"/>
            <ac:picMk id="21" creationId="{3AB8F3E6-AA8F-6F7E-1B8F-62449A4FFFB6}"/>
          </ac:picMkLst>
        </pc:picChg>
      </pc:sldChg>
      <pc:sldChg chg="modSp add mod modNotesTx">
        <pc:chgData name="浩宇 王" userId="9777b43a9e96ea5f" providerId="LiveId" clId="{3A8BCE66-1C24-4E80-B306-E701C0C4AEDB}" dt="2024-02-27T04:59:06.277" v="2145" actId="20577"/>
        <pc:sldMkLst>
          <pc:docMk/>
          <pc:sldMk cId="2849818781" sldId="282"/>
        </pc:sldMkLst>
        <pc:spChg chg="mod">
          <ac:chgData name="浩宇 王" userId="9777b43a9e96ea5f" providerId="LiveId" clId="{3A8BCE66-1C24-4E80-B306-E701C0C4AEDB}" dt="2024-02-26T22:07:23.880" v="155" actId="20577"/>
          <ac:spMkLst>
            <pc:docMk/>
            <pc:sldMk cId="2849818781" sldId="282"/>
            <ac:spMk id="4" creationId="{00000000-0000-0000-0000-000000000000}"/>
          </ac:spMkLst>
        </pc:spChg>
        <pc:spChg chg="mod">
          <ac:chgData name="浩宇 王" userId="9777b43a9e96ea5f" providerId="LiveId" clId="{3A8BCE66-1C24-4E80-B306-E701C0C4AEDB}" dt="2024-02-26T22:08:12.109" v="192" actId="20577"/>
          <ac:spMkLst>
            <pc:docMk/>
            <pc:sldMk cId="2849818781" sldId="282"/>
            <ac:spMk id="24" creationId="{00000000-0000-0000-0000-000000000000}"/>
          </ac:spMkLst>
        </pc:spChg>
      </pc:sldChg>
      <pc:sldChg chg="addSp delSp modSp add mod modNotesTx">
        <pc:chgData name="浩宇 王" userId="9777b43a9e96ea5f" providerId="LiveId" clId="{3A8BCE66-1C24-4E80-B306-E701C0C4AEDB}" dt="2024-02-27T05:12:39.774" v="2184" actId="20577"/>
        <pc:sldMkLst>
          <pc:docMk/>
          <pc:sldMk cId="1295653600" sldId="283"/>
        </pc:sldMkLst>
        <pc:spChg chg="add mod">
          <ac:chgData name="浩宇 王" userId="9777b43a9e96ea5f" providerId="LiveId" clId="{3A8BCE66-1C24-4E80-B306-E701C0C4AEDB}" dt="2024-02-27T03:33:37.977" v="623" actId="1076"/>
          <ac:spMkLst>
            <pc:docMk/>
            <pc:sldMk cId="1295653600" sldId="283"/>
            <ac:spMk id="18" creationId="{C83E0145-2F9D-2169-632C-C0E62E733DBB}"/>
          </ac:spMkLst>
        </pc:spChg>
        <pc:spChg chg="mod">
          <ac:chgData name="浩宇 王" userId="9777b43a9e96ea5f" providerId="LiveId" clId="{3A8BCE66-1C24-4E80-B306-E701C0C4AEDB}" dt="2024-02-27T04:57:10.514" v="2073" actId="1038"/>
          <ac:spMkLst>
            <pc:docMk/>
            <pc:sldMk cId="1295653600" sldId="283"/>
            <ac:spMk id="19" creationId="{00000000-0000-0000-0000-000000000000}"/>
          </ac:spMkLst>
        </pc:spChg>
        <pc:picChg chg="add mod">
          <ac:chgData name="浩宇 王" userId="9777b43a9e96ea5f" providerId="LiveId" clId="{3A8BCE66-1C24-4E80-B306-E701C0C4AEDB}" dt="2024-02-27T03:00:49.055" v="604" actId="1076"/>
          <ac:picMkLst>
            <pc:docMk/>
            <pc:sldMk cId="1295653600" sldId="283"/>
            <ac:picMk id="20" creationId="{268F0C03-5BE8-FF00-02D9-42F77EA82B0F}"/>
          </ac:picMkLst>
        </pc:picChg>
        <pc:picChg chg="del">
          <ac:chgData name="浩宇 王" userId="9777b43a9e96ea5f" providerId="LiveId" clId="{3A8BCE66-1C24-4E80-B306-E701C0C4AEDB}" dt="2024-02-26T22:10:46.168" v="194" actId="478"/>
          <ac:picMkLst>
            <pc:docMk/>
            <pc:sldMk cId="1295653600" sldId="283"/>
            <ac:picMk id="75" creationId="{B506E003-F9FF-B7BA-CC55-9231197FE45D}"/>
          </ac:picMkLst>
        </pc:picChg>
      </pc:sldChg>
      <pc:sldChg chg="addSp delSp modSp add mod modNotesTx">
        <pc:chgData name="浩宇 王" userId="9777b43a9e96ea5f" providerId="LiveId" clId="{3A8BCE66-1C24-4E80-B306-E701C0C4AEDB}" dt="2024-02-27T05:18:29.642" v="2187"/>
        <pc:sldMkLst>
          <pc:docMk/>
          <pc:sldMk cId="849720636" sldId="284"/>
        </pc:sldMkLst>
        <pc:spChg chg="mod">
          <ac:chgData name="浩宇 王" userId="9777b43a9e96ea5f" providerId="LiveId" clId="{3A8BCE66-1C24-4E80-B306-E701C0C4AEDB}" dt="2024-02-26T22:11:11.567" v="202" actId="20577"/>
          <ac:spMkLst>
            <pc:docMk/>
            <pc:sldMk cId="849720636" sldId="284"/>
            <ac:spMk id="17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2:09:44.456" v="487" actId="1076"/>
          <ac:spMkLst>
            <pc:docMk/>
            <pc:sldMk cId="849720636" sldId="284"/>
            <ac:spMk id="18" creationId="{82D3D816-3FF7-BB4A-70B9-A988F4074BAB}"/>
          </ac:spMkLst>
        </pc:spChg>
        <pc:spChg chg="mod">
          <ac:chgData name="浩宇 王" userId="9777b43a9e96ea5f" providerId="LiveId" clId="{3A8BCE66-1C24-4E80-B306-E701C0C4AEDB}" dt="2024-02-27T02:08:42.809" v="434" actId="20577"/>
          <ac:spMkLst>
            <pc:docMk/>
            <pc:sldMk cId="849720636" sldId="284"/>
            <ac:spMk id="19" creationId="{00000000-0000-0000-0000-000000000000}"/>
          </ac:spMkLst>
        </pc:spChg>
        <pc:picChg chg="del">
          <ac:chgData name="浩宇 王" userId="9777b43a9e96ea5f" providerId="LiveId" clId="{3A8BCE66-1C24-4E80-B306-E701C0C4AEDB}" dt="2024-02-26T22:11:14.420" v="203" actId="478"/>
          <ac:picMkLst>
            <pc:docMk/>
            <pc:sldMk cId="849720636" sldId="284"/>
            <ac:picMk id="20" creationId="{268F0C03-5BE8-FF00-02D9-42F77EA82B0F}"/>
          </ac:picMkLst>
        </pc:picChg>
        <pc:picChg chg="add mod modCrop">
          <ac:chgData name="浩宇 王" userId="9777b43a9e96ea5f" providerId="LiveId" clId="{3A8BCE66-1C24-4E80-B306-E701C0C4AEDB}" dt="2024-02-27T01:16:16.623" v="237" actId="1076"/>
          <ac:picMkLst>
            <pc:docMk/>
            <pc:sldMk cId="849720636" sldId="284"/>
            <ac:picMk id="21" creationId="{52ACAC1B-B7A0-2846-9196-F8A5C0E0636C}"/>
          </ac:picMkLst>
        </pc:picChg>
        <pc:picChg chg="add mod modCrop">
          <ac:chgData name="浩宇 王" userId="9777b43a9e96ea5f" providerId="LiveId" clId="{3A8BCE66-1C24-4E80-B306-E701C0C4AEDB}" dt="2024-02-27T01:16:58.385" v="245" actId="1076"/>
          <ac:picMkLst>
            <pc:docMk/>
            <pc:sldMk cId="849720636" sldId="284"/>
            <ac:picMk id="23" creationId="{FAB1C334-8640-7790-DE1F-A40AC578227D}"/>
          </ac:picMkLst>
        </pc:picChg>
      </pc:sldChg>
      <pc:sldChg chg="addSp delSp modSp add mod ord modNotesTx">
        <pc:chgData name="浩宇 王" userId="9777b43a9e96ea5f" providerId="LiveId" clId="{3A8BCE66-1C24-4E80-B306-E701C0C4AEDB}" dt="2024-02-27T05:58:14.319" v="2455" actId="21"/>
        <pc:sldMkLst>
          <pc:docMk/>
          <pc:sldMk cId="3223048212" sldId="285"/>
        </pc:sldMkLst>
        <pc:spChg chg="mod">
          <ac:chgData name="浩宇 王" userId="9777b43a9e96ea5f" providerId="LiveId" clId="{3A8BCE66-1C24-4E80-B306-E701C0C4AEDB}" dt="2024-02-27T05:26:10.582" v="2268" actId="20577"/>
          <ac:spMkLst>
            <pc:docMk/>
            <pc:sldMk cId="3223048212" sldId="285"/>
            <ac:spMk id="17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2:10:30.337" v="495"/>
          <ac:spMkLst>
            <pc:docMk/>
            <pc:sldMk cId="3223048212" sldId="285"/>
            <ac:spMk id="18" creationId="{370DEA45-DDFC-6E65-4604-3C4199F6D3CD}"/>
          </ac:spMkLst>
        </pc:spChg>
        <pc:spChg chg="mod">
          <ac:chgData name="浩宇 王" userId="9777b43a9e96ea5f" providerId="LiveId" clId="{3A8BCE66-1C24-4E80-B306-E701C0C4AEDB}" dt="2024-02-27T05:26:35.996" v="2276" actId="1076"/>
          <ac:spMkLst>
            <pc:docMk/>
            <pc:sldMk cId="3223048212" sldId="285"/>
            <ac:spMk id="19" creationId="{00000000-0000-0000-0000-000000000000}"/>
          </ac:spMkLst>
        </pc:spChg>
        <pc:spChg chg="add del mod">
          <ac:chgData name="浩宇 王" userId="9777b43a9e96ea5f" providerId="LiveId" clId="{3A8BCE66-1C24-4E80-B306-E701C0C4AEDB}" dt="2024-02-27T05:58:14.319" v="2455" actId="21"/>
          <ac:spMkLst>
            <pc:docMk/>
            <pc:sldMk cId="3223048212" sldId="285"/>
            <ac:spMk id="21" creationId="{6DE0C696-80BF-D6BC-5971-CB0BB81CB456}"/>
          </ac:spMkLst>
        </pc:spChg>
        <pc:picChg chg="add mod">
          <ac:chgData name="浩宇 王" userId="9777b43a9e96ea5f" providerId="LiveId" clId="{3A8BCE66-1C24-4E80-B306-E701C0C4AEDB}" dt="2024-02-27T01:19:13.922" v="248" actId="962"/>
          <ac:picMkLst>
            <pc:docMk/>
            <pc:sldMk cId="3223048212" sldId="285"/>
            <ac:picMk id="20" creationId="{34BC9C69-0EEE-9EF8-CCA1-8643C5E80995}"/>
          </ac:picMkLst>
        </pc:picChg>
        <pc:picChg chg="del">
          <ac:chgData name="浩宇 王" userId="9777b43a9e96ea5f" providerId="LiveId" clId="{3A8BCE66-1C24-4E80-B306-E701C0C4AEDB}" dt="2024-02-26T22:13:30.260" v="210" actId="478"/>
          <ac:picMkLst>
            <pc:docMk/>
            <pc:sldMk cId="3223048212" sldId="285"/>
            <ac:picMk id="21" creationId="{52ACAC1B-B7A0-2846-9196-F8A5C0E0636C}"/>
          </ac:picMkLst>
        </pc:picChg>
      </pc:sldChg>
      <pc:sldChg chg="addSp delSp modSp add mod ord modNotesTx">
        <pc:chgData name="浩宇 王" userId="9777b43a9e96ea5f" providerId="LiveId" clId="{3A8BCE66-1C24-4E80-B306-E701C0C4AEDB}" dt="2024-02-27T06:09:21.955" v="2532" actId="6549"/>
        <pc:sldMkLst>
          <pc:docMk/>
          <pc:sldMk cId="3553259694" sldId="286"/>
        </pc:sldMkLst>
        <pc:spChg chg="mod">
          <ac:chgData name="浩宇 王" userId="9777b43a9e96ea5f" providerId="LiveId" clId="{3A8BCE66-1C24-4E80-B306-E701C0C4AEDB}" dt="2024-02-27T01:28:30.288" v="264" actId="20577"/>
          <ac:spMkLst>
            <pc:docMk/>
            <pc:sldMk cId="3553259694" sldId="286"/>
            <ac:spMk id="17" creationId="{00000000-0000-0000-0000-000000000000}"/>
          </ac:spMkLst>
        </pc:spChg>
        <pc:spChg chg="mod">
          <ac:chgData name="浩宇 王" userId="9777b43a9e96ea5f" providerId="LiveId" clId="{3A8BCE66-1C24-4E80-B306-E701C0C4AEDB}" dt="2024-02-27T06:00:28.559" v="2479" actId="20577"/>
          <ac:spMkLst>
            <pc:docMk/>
            <pc:sldMk cId="3553259694" sldId="286"/>
            <ac:spMk id="19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5:58:45.022" v="2467" actId="1076"/>
          <ac:spMkLst>
            <pc:docMk/>
            <pc:sldMk cId="3553259694" sldId="286"/>
            <ac:spMk id="22" creationId="{ED10BF01-588C-4D70-D9AC-54B585F77A31}"/>
          </ac:spMkLst>
        </pc:spChg>
        <pc:picChg chg="add mod">
          <ac:chgData name="浩宇 王" userId="9777b43a9e96ea5f" providerId="LiveId" clId="{3A8BCE66-1C24-4E80-B306-E701C0C4AEDB}" dt="2024-02-27T03:35:28.040" v="656" actId="1076"/>
          <ac:picMkLst>
            <pc:docMk/>
            <pc:sldMk cId="3553259694" sldId="286"/>
            <ac:picMk id="20" creationId="{9F5D2EC4-6BE5-FDF7-E773-2281BC4AC3D4}"/>
          </ac:picMkLst>
        </pc:picChg>
        <pc:picChg chg="del">
          <ac:chgData name="浩宇 王" userId="9777b43a9e96ea5f" providerId="LiveId" clId="{3A8BCE66-1C24-4E80-B306-E701C0C4AEDB}" dt="2024-02-27T01:22:15.551" v="250" actId="478"/>
          <ac:picMkLst>
            <pc:docMk/>
            <pc:sldMk cId="3553259694" sldId="286"/>
            <ac:picMk id="21" creationId="{52ACAC1B-B7A0-2846-9196-F8A5C0E0636C}"/>
          </ac:picMkLst>
        </pc:picChg>
        <pc:picChg chg="del">
          <ac:chgData name="浩宇 王" userId="9777b43a9e96ea5f" providerId="LiveId" clId="{3A8BCE66-1C24-4E80-B306-E701C0C4AEDB}" dt="2024-02-27T01:22:15.952" v="251" actId="478"/>
          <ac:picMkLst>
            <pc:docMk/>
            <pc:sldMk cId="3553259694" sldId="286"/>
            <ac:picMk id="23" creationId="{FAB1C334-8640-7790-DE1F-A40AC578227D}"/>
          </ac:picMkLst>
        </pc:picChg>
      </pc:sldChg>
      <pc:sldChg chg="addSp delSp modSp add mod modNotesTx">
        <pc:chgData name="浩宇 王" userId="9777b43a9e96ea5f" providerId="LiveId" clId="{3A8BCE66-1C24-4E80-B306-E701C0C4AEDB}" dt="2024-02-27T06:14:25.909" v="2576" actId="20577"/>
        <pc:sldMkLst>
          <pc:docMk/>
          <pc:sldMk cId="4175001644" sldId="287"/>
        </pc:sldMkLst>
        <pc:spChg chg="mod">
          <ac:chgData name="浩宇 王" userId="9777b43a9e96ea5f" providerId="LiveId" clId="{3A8BCE66-1C24-4E80-B306-E701C0C4AEDB}" dt="2024-02-27T02:35:28.698" v="572" actId="20577"/>
          <ac:spMkLst>
            <pc:docMk/>
            <pc:sldMk cId="4175001644" sldId="287"/>
            <ac:spMk id="19" creationId="{00000000-0000-0000-0000-000000000000}"/>
          </ac:spMkLst>
        </pc:spChg>
        <pc:spChg chg="add mod">
          <ac:chgData name="浩宇 王" userId="9777b43a9e96ea5f" providerId="LiveId" clId="{3A8BCE66-1C24-4E80-B306-E701C0C4AEDB}" dt="2024-02-27T02:03:21.986" v="416" actId="1076"/>
          <ac:spMkLst>
            <pc:docMk/>
            <pc:sldMk cId="4175001644" sldId="287"/>
            <ac:spMk id="24" creationId="{68E8D724-C1AD-5714-4D71-F947F8D7F4A3}"/>
          </ac:spMkLst>
        </pc:spChg>
        <pc:graphicFrameChg chg="add mod">
          <ac:chgData name="浩宇 王" userId="9777b43a9e96ea5f" providerId="LiveId" clId="{3A8BCE66-1C24-4E80-B306-E701C0C4AEDB}" dt="2024-02-27T01:54:23.309" v="287"/>
          <ac:graphicFrameMkLst>
            <pc:docMk/>
            <pc:sldMk cId="4175001644" sldId="287"/>
            <ac:graphicFrameMk id="18" creationId="{D625D8E4-1AC2-9249-489C-98B86DB72290}"/>
          </ac:graphicFrameMkLst>
        </pc:graphicFrameChg>
        <pc:graphicFrameChg chg="add mod modGraphic">
          <ac:chgData name="浩宇 王" userId="9777b43a9e96ea5f" providerId="LiveId" clId="{3A8BCE66-1C24-4E80-B306-E701C0C4AEDB}" dt="2024-02-27T02:05:52.996" v="419"/>
          <ac:graphicFrameMkLst>
            <pc:docMk/>
            <pc:sldMk cId="4175001644" sldId="287"/>
            <ac:graphicFrameMk id="20" creationId="{7622DFB2-D5D6-EE3A-E1AF-3841EF51398D}"/>
          </ac:graphicFrameMkLst>
        </pc:graphicFrameChg>
        <pc:picChg chg="del">
          <ac:chgData name="浩宇 王" userId="9777b43a9e96ea5f" providerId="LiveId" clId="{3A8BCE66-1C24-4E80-B306-E701C0C4AEDB}" dt="2024-02-27T01:29:07.922" v="283" actId="478"/>
          <ac:picMkLst>
            <pc:docMk/>
            <pc:sldMk cId="4175001644" sldId="287"/>
            <ac:picMk id="21" creationId="{52ACAC1B-B7A0-2846-9196-F8A5C0E0636C}"/>
          </ac:picMkLst>
        </pc:picChg>
        <pc:picChg chg="add mod">
          <ac:chgData name="浩宇 王" userId="9777b43a9e96ea5f" providerId="LiveId" clId="{3A8BCE66-1C24-4E80-B306-E701C0C4AEDB}" dt="2024-02-27T02:01:58.374" v="326" actId="1036"/>
          <ac:picMkLst>
            <pc:docMk/>
            <pc:sldMk cId="4175001644" sldId="287"/>
            <ac:picMk id="22" creationId="{233E0453-AEF4-21E3-4128-8323C4DA2C21}"/>
          </ac:picMkLst>
        </pc:picChg>
        <pc:picChg chg="del">
          <ac:chgData name="浩宇 王" userId="9777b43a9e96ea5f" providerId="LiveId" clId="{3A8BCE66-1C24-4E80-B306-E701C0C4AEDB}" dt="2024-02-27T01:29:08.308" v="284" actId="478"/>
          <ac:picMkLst>
            <pc:docMk/>
            <pc:sldMk cId="4175001644" sldId="287"/>
            <ac:picMk id="23" creationId="{FAB1C334-8640-7790-DE1F-A40AC578227D}"/>
          </ac:picMkLst>
        </pc:picChg>
      </pc:sldChg>
      <pc:sldChg chg="addSp delSp modSp add mod modNotesTx">
        <pc:chgData name="浩宇 王" userId="9777b43a9e96ea5f" providerId="LiveId" clId="{3A8BCE66-1C24-4E80-B306-E701C0C4AEDB}" dt="2024-02-27T06:14:11.479" v="2574"/>
        <pc:sldMkLst>
          <pc:docMk/>
          <pc:sldMk cId="540075675" sldId="288"/>
        </pc:sldMkLst>
        <pc:spChg chg="mod">
          <ac:chgData name="浩宇 王" userId="9777b43a9e96ea5f" providerId="LiveId" clId="{3A8BCE66-1C24-4E80-B306-E701C0C4AEDB}" dt="2024-02-27T02:35:42.320" v="574"/>
          <ac:spMkLst>
            <pc:docMk/>
            <pc:sldMk cId="540075675" sldId="288"/>
            <ac:spMk id="19" creationId="{00000000-0000-0000-0000-000000000000}"/>
          </ac:spMkLst>
        </pc:spChg>
        <pc:spChg chg="del">
          <ac:chgData name="浩宇 王" userId="9777b43a9e96ea5f" providerId="LiveId" clId="{3A8BCE66-1C24-4E80-B306-E701C0C4AEDB}" dt="2024-02-27T02:25:14.600" v="506" actId="478"/>
          <ac:spMkLst>
            <pc:docMk/>
            <pc:sldMk cId="540075675" sldId="288"/>
            <ac:spMk id="21" creationId="{6DE0C696-80BF-D6BC-5971-CB0BB81CB456}"/>
          </ac:spMkLst>
        </pc:spChg>
        <pc:spChg chg="add mod">
          <ac:chgData name="浩宇 王" userId="9777b43a9e96ea5f" providerId="LiveId" clId="{3A8BCE66-1C24-4E80-B306-E701C0C4AEDB}" dt="2024-02-27T03:34:51.362" v="654" actId="1076"/>
          <ac:spMkLst>
            <pc:docMk/>
            <pc:sldMk cId="540075675" sldId="288"/>
            <ac:spMk id="26" creationId="{7BBAF7D5-790E-66B7-5D51-194BA5611F6F}"/>
          </ac:spMkLst>
        </pc:spChg>
        <pc:graphicFrameChg chg="add mod modGraphic">
          <ac:chgData name="浩宇 王" userId="9777b43a9e96ea5f" providerId="LiveId" clId="{3A8BCE66-1C24-4E80-B306-E701C0C4AEDB}" dt="2024-02-27T05:38:24.143" v="2376"/>
          <ac:graphicFrameMkLst>
            <pc:docMk/>
            <pc:sldMk cId="540075675" sldId="288"/>
            <ac:graphicFrameMk id="18" creationId="{17F1FDCF-4D16-56AF-A858-C56319A64BA8}"/>
          </ac:graphicFrameMkLst>
        </pc:graphicFrameChg>
        <pc:picChg chg="del">
          <ac:chgData name="浩宇 王" userId="9777b43a9e96ea5f" providerId="LiveId" clId="{3A8BCE66-1C24-4E80-B306-E701C0C4AEDB}" dt="2024-02-27T02:25:13.418" v="505" actId="478"/>
          <ac:picMkLst>
            <pc:docMk/>
            <pc:sldMk cId="540075675" sldId="288"/>
            <ac:picMk id="20" creationId="{34BC9C69-0EEE-9EF8-CCA1-8643C5E80995}"/>
          </ac:picMkLst>
        </pc:picChg>
        <pc:picChg chg="add mod ord modCrop">
          <ac:chgData name="浩宇 王" userId="9777b43a9e96ea5f" providerId="LiveId" clId="{3A8BCE66-1C24-4E80-B306-E701C0C4AEDB}" dt="2024-02-27T03:35:05.680" v="655" actId="1076"/>
          <ac:picMkLst>
            <pc:docMk/>
            <pc:sldMk cId="540075675" sldId="288"/>
            <ac:picMk id="22" creationId="{C893839A-CD5A-1E87-78D6-80529B101E5D}"/>
          </ac:picMkLst>
        </pc:picChg>
        <pc:picChg chg="add mod">
          <ac:chgData name="浩宇 王" userId="9777b43a9e96ea5f" providerId="LiveId" clId="{3A8BCE66-1C24-4E80-B306-E701C0C4AEDB}" dt="2024-02-27T02:33:55.276" v="569" actId="1076"/>
          <ac:picMkLst>
            <pc:docMk/>
            <pc:sldMk cId="540075675" sldId="288"/>
            <ac:picMk id="24" creationId="{2F083DEF-F015-49A7-287B-BDAB96A56FD3}"/>
          </ac:picMkLst>
        </pc:picChg>
      </pc:sldChg>
      <pc:sldChg chg="delSp modSp add del mod">
        <pc:chgData name="浩宇 王" userId="9777b43a9e96ea5f" providerId="LiveId" clId="{3A8BCE66-1C24-4E80-B306-E701C0C4AEDB}" dt="2024-02-27T06:21:24.696" v="2825" actId="47"/>
        <pc:sldMkLst>
          <pc:docMk/>
          <pc:sldMk cId="1107620384" sldId="289"/>
        </pc:sldMkLst>
        <pc:spChg chg="del">
          <ac:chgData name="浩宇 王" userId="9777b43a9e96ea5f" providerId="LiveId" clId="{3A8BCE66-1C24-4E80-B306-E701C0C4AEDB}" dt="2024-02-27T02:41:20.775" v="581" actId="478"/>
          <ac:spMkLst>
            <pc:docMk/>
            <pc:sldMk cId="1107620384" sldId="289"/>
            <ac:spMk id="17" creationId="{00000000-0000-0000-0000-000000000000}"/>
          </ac:spMkLst>
        </pc:spChg>
        <pc:spChg chg="mod">
          <ac:chgData name="浩宇 王" userId="9777b43a9e96ea5f" providerId="LiveId" clId="{3A8BCE66-1C24-4E80-B306-E701C0C4AEDB}" dt="2024-02-27T02:41:24.891" v="582" actId="1076"/>
          <ac:spMkLst>
            <pc:docMk/>
            <pc:sldMk cId="1107620384" sldId="289"/>
            <ac:spMk id="19" creationId="{00000000-0000-0000-0000-000000000000}"/>
          </ac:spMkLst>
        </pc:spChg>
        <pc:picChg chg="del">
          <ac:chgData name="浩宇 王" userId="9777b43a9e96ea5f" providerId="LiveId" clId="{3A8BCE66-1C24-4E80-B306-E701C0C4AEDB}" dt="2024-02-27T02:40:41.437" v="576" actId="478"/>
          <ac:picMkLst>
            <pc:docMk/>
            <pc:sldMk cId="1107620384" sldId="289"/>
            <ac:picMk id="20" creationId="{9F5D2EC4-6BE5-FDF7-E773-2281BC4AC3D4}"/>
          </ac:picMkLst>
        </pc:picChg>
      </pc:sldChg>
      <pc:sldChg chg="add del">
        <pc:chgData name="浩宇 王" userId="9777b43a9e96ea5f" providerId="LiveId" clId="{3A8BCE66-1C24-4E80-B306-E701C0C4AEDB}" dt="2024-02-27T02:25:18.978" v="508"/>
        <pc:sldMkLst>
          <pc:docMk/>
          <pc:sldMk cId="2176357823" sldId="289"/>
        </pc:sldMkLst>
      </pc:sldChg>
      <pc:sldChg chg="addSp modSp add mod modAnim modNotesTx">
        <pc:chgData name="浩宇 王" userId="9777b43a9e96ea5f" providerId="LiveId" clId="{3A8BCE66-1C24-4E80-B306-E701C0C4AEDB}" dt="2024-02-27T04:57:27.096" v="2075" actId="1076"/>
        <pc:sldMkLst>
          <pc:docMk/>
          <pc:sldMk cId="3860745161" sldId="290"/>
        </pc:sldMkLst>
        <pc:spChg chg="add mod">
          <ac:chgData name="浩宇 王" userId="9777b43a9e96ea5f" providerId="LiveId" clId="{3A8BCE66-1C24-4E80-B306-E701C0C4AEDB}" dt="2024-02-27T04:57:27.096" v="2075" actId="1076"/>
          <ac:spMkLst>
            <pc:docMk/>
            <pc:sldMk cId="3860745161" sldId="290"/>
            <ac:spMk id="18" creationId="{52FA95D0-C1F9-E00F-BF97-64DFEE23C29F}"/>
          </ac:spMkLst>
        </pc:spChg>
        <pc:spChg chg="mod">
          <ac:chgData name="浩宇 王" userId="9777b43a9e96ea5f" providerId="LiveId" clId="{3A8BCE66-1C24-4E80-B306-E701C0C4AEDB}" dt="2024-02-27T04:38:59.708" v="1926" actId="20577"/>
          <ac:spMkLst>
            <pc:docMk/>
            <pc:sldMk cId="3860745161" sldId="290"/>
            <ac:spMk id="19" creationId="{00000000-0000-0000-0000-000000000000}"/>
          </ac:spMkLst>
        </pc:spChg>
        <pc:picChg chg="mod">
          <ac:chgData name="浩宇 王" userId="9777b43a9e96ea5f" providerId="LiveId" clId="{3A8BCE66-1C24-4E80-B306-E701C0C4AEDB}" dt="2024-02-27T04:57:27.096" v="2075" actId="1076"/>
          <ac:picMkLst>
            <pc:docMk/>
            <pc:sldMk cId="3860745161" sldId="290"/>
            <ac:picMk id="20" creationId="{337D85CF-866F-32E8-99C2-D0B6AA5DEF81}"/>
          </ac:picMkLst>
        </pc:picChg>
        <pc:picChg chg="mod modCrop">
          <ac:chgData name="浩宇 王" userId="9777b43a9e96ea5f" providerId="LiveId" clId="{3A8BCE66-1C24-4E80-B306-E701C0C4AEDB}" dt="2024-02-27T04:57:19.073" v="2074" actId="1076"/>
          <ac:picMkLst>
            <pc:docMk/>
            <pc:sldMk cId="3860745161" sldId="290"/>
            <ac:picMk id="21" creationId="{3AB8F3E6-AA8F-6F7E-1B8F-62449A4FFFB6}"/>
          </ac:picMkLst>
        </pc:picChg>
      </pc:sldChg>
      <pc:sldChg chg="delSp modSp add mod ord modAnim modNotesTx">
        <pc:chgData name="浩宇 王" userId="9777b43a9e96ea5f" providerId="LiveId" clId="{3A8BCE66-1C24-4E80-B306-E701C0C4AEDB}" dt="2024-02-27T06:21:50.550" v="2846"/>
        <pc:sldMkLst>
          <pc:docMk/>
          <pc:sldMk cId="118077087" sldId="291"/>
        </pc:sldMkLst>
        <pc:spChg chg="mod">
          <ac:chgData name="浩宇 王" userId="9777b43a9e96ea5f" providerId="LiveId" clId="{3A8BCE66-1C24-4E80-B306-E701C0C4AEDB}" dt="2024-02-27T06:17:28.629" v="2707" actId="20577"/>
          <ac:spMkLst>
            <pc:docMk/>
            <pc:sldMk cId="118077087" sldId="291"/>
            <ac:spMk id="25" creationId="{00000000-0000-0000-0000-000000000000}"/>
          </ac:spMkLst>
        </pc:spChg>
        <pc:spChg chg="mod">
          <ac:chgData name="浩宇 王" userId="9777b43a9e96ea5f" providerId="LiveId" clId="{3A8BCE66-1C24-4E80-B306-E701C0C4AEDB}" dt="2024-02-27T06:13:06.455" v="2554" actId="14100"/>
          <ac:spMkLst>
            <pc:docMk/>
            <pc:sldMk cId="118077087" sldId="291"/>
            <ac:spMk id="26" creationId="{00000000-0000-0000-0000-000000000000}"/>
          </ac:spMkLst>
        </pc:spChg>
        <pc:spChg chg="mod">
          <ac:chgData name="浩宇 王" userId="9777b43a9e96ea5f" providerId="LiveId" clId="{3A8BCE66-1C24-4E80-B306-E701C0C4AEDB}" dt="2024-02-27T06:16:37.277" v="2628" actId="1076"/>
          <ac:spMkLst>
            <pc:docMk/>
            <pc:sldMk cId="118077087" sldId="291"/>
            <ac:spMk id="27" creationId="{00000000-0000-0000-0000-000000000000}"/>
          </ac:spMkLst>
        </pc:spChg>
        <pc:spChg chg="mod">
          <ac:chgData name="浩宇 王" userId="9777b43a9e96ea5f" providerId="LiveId" clId="{3A8BCE66-1C24-4E80-B306-E701C0C4AEDB}" dt="2024-02-27T06:17:51.214" v="2710" actId="20577"/>
          <ac:spMkLst>
            <pc:docMk/>
            <pc:sldMk cId="118077087" sldId="291"/>
            <ac:spMk id="28" creationId="{00000000-0000-0000-0000-000000000000}"/>
          </ac:spMkLst>
        </pc:spChg>
        <pc:spChg chg="mod">
          <ac:chgData name="浩宇 王" userId="9777b43a9e96ea5f" providerId="LiveId" clId="{3A8BCE66-1C24-4E80-B306-E701C0C4AEDB}" dt="2024-02-27T06:18:31.732" v="2761"/>
          <ac:spMkLst>
            <pc:docMk/>
            <pc:sldMk cId="118077087" sldId="291"/>
            <ac:spMk id="29" creationId="{00000000-0000-0000-0000-000000000000}"/>
          </ac:spMkLst>
        </pc:spChg>
        <pc:spChg chg="del">
          <ac:chgData name="浩宇 王" userId="9777b43a9e96ea5f" providerId="LiveId" clId="{3A8BCE66-1C24-4E80-B306-E701C0C4AEDB}" dt="2024-02-27T06:10:08.846" v="2539" actId="478"/>
          <ac:spMkLst>
            <pc:docMk/>
            <pc:sldMk cId="118077087" sldId="291"/>
            <ac:spMk id="45" creationId="{00000000-0000-0000-0000-000000000000}"/>
          </ac:spMkLst>
        </pc:spChg>
        <pc:spChg chg="mod">
          <ac:chgData name="浩宇 王" userId="9777b43a9e96ea5f" providerId="LiveId" clId="{3A8BCE66-1C24-4E80-B306-E701C0C4AEDB}" dt="2024-02-27T06:16:47.595" v="2647" actId="20577"/>
          <ac:spMkLst>
            <pc:docMk/>
            <pc:sldMk cId="118077087" sldId="291"/>
            <ac:spMk id="46" creationId="{00000000-0000-0000-0000-000000000000}"/>
          </ac:spMkLst>
        </pc:spChg>
      </pc:sldChg>
      <pc:sldMasterChg chg="del delSldLayout">
        <pc:chgData name="浩宇 王" userId="9777b43a9e96ea5f" providerId="LiveId" clId="{3A8BCE66-1C24-4E80-B306-E701C0C4AEDB}" dt="2024-02-27T06:21:39.363" v="2845" actId="47"/>
        <pc:sldMasterMkLst>
          <pc:docMk/>
          <pc:sldMasterMk cId="119825355" sldId="2147483780"/>
        </pc:sldMasterMkLst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3964203437" sldId="2147483781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4039199898" sldId="2147483782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718914629" sldId="2147483783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940095413" sldId="2147483784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453511915" sldId="2147483785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118245451" sldId="2147483786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363146469" sldId="2147483787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292088618" sldId="2147483788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05030498" sldId="2147483789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2668162989" sldId="2147483790"/>
          </pc:sldLayoutMkLst>
        </pc:sldLayoutChg>
        <pc:sldLayoutChg chg="del">
          <pc:chgData name="浩宇 王" userId="9777b43a9e96ea5f" providerId="LiveId" clId="{3A8BCE66-1C24-4E80-B306-E701C0C4AEDB}" dt="2024-02-27T06:21:39.363" v="2845" actId="47"/>
          <pc:sldLayoutMkLst>
            <pc:docMk/>
            <pc:sldMasterMk cId="119825355" sldId="2147483780"/>
            <pc:sldLayoutMk cId="466619980" sldId="2147483791"/>
          </pc:sldLayoutMkLst>
        </pc:sldLayoutChg>
      </pc:sldMasterChg>
    </pc:docChg>
  </pc:docChgLst>
  <pc:docChgLst>
    <pc:chgData name="浩宇 王" userId="9777b43a9e96ea5f" providerId="LiveId" clId="{28BD389E-E413-479F-B970-F44485FA2C44}"/>
    <pc:docChg chg="undo custSel addSld delSld modSld sldOrd">
      <pc:chgData name="浩宇 王" userId="9777b43a9e96ea5f" providerId="LiveId" clId="{28BD389E-E413-479F-B970-F44485FA2C44}" dt="2024-03-29T05:12:32.236" v="898" actId="20577"/>
      <pc:docMkLst>
        <pc:docMk/>
      </pc:docMkLst>
      <pc:sldChg chg="add del">
        <pc:chgData name="浩宇 王" userId="9777b43a9e96ea5f" providerId="LiveId" clId="{28BD389E-E413-479F-B970-F44485FA2C44}" dt="2024-03-29T04:09:34.054" v="673" actId="47"/>
        <pc:sldMkLst>
          <pc:docMk/>
          <pc:sldMk cId="4116934915" sldId="256"/>
        </pc:sldMkLst>
      </pc:sldChg>
      <pc:sldChg chg="add del">
        <pc:chgData name="浩宇 王" userId="9777b43a9e96ea5f" providerId="LiveId" clId="{28BD389E-E413-479F-B970-F44485FA2C44}" dt="2024-03-29T04:09:34.054" v="673" actId="47"/>
        <pc:sldMkLst>
          <pc:docMk/>
          <pc:sldMk cId="3002794895" sldId="258"/>
        </pc:sldMkLst>
      </pc:sldChg>
      <pc:sldChg chg="add del">
        <pc:chgData name="浩宇 王" userId="9777b43a9e96ea5f" providerId="LiveId" clId="{28BD389E-E413-479F-B970-F44485FA2C44}" dt="2024-03-29T04:09:34.054" v="673" actId="47"/>
        <pc:sldMkLst>
          <pc:docMk/>
          <pc:sldMk cId="1577986047" sldId="262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2652871290" sldId="280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2293428390" sldId="281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2849818781" sldId="282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1295653600" sldId="283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849720636" sldId="284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3223048212" sldId="285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3553259694" sldId="286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4175001644" sldId="287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540075675" sldId="288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3860745161" sldId="290"/>
        </pc:sldMkLst>
      </pc:sldChg>
      <pc:sldChg chg="add del">
        <pc:chgData name="浩宇 王" userId="9777b43a9e96ea5f" providerId="LiveId" clId="{28BD389E-E413-479F-B970-F44485FA2C44}" dt="2024-03-29T04:09:24.536" v="670" actId="47"/>
        <pc:sldMkLst>
          <pc:docMk/>
          <pc:sldMk cId="118077087" sldId="291"/>
        </pc:sldMkLst>
      </pc:sldChg>
      <pc:sldChg chg="addSp delSp modSp add del mod modNotesTx">
        <pc:chgData name="浩宇 王" userId="9777b43a9e96ea5f" providerId="LiveId" clId="{28BD389E-E413-479F-B970-F44485FA2C44}" dt="2024-03-29T04:09:30.667" v="672" actId="47"/>
        <pc:sldMkLst>
          <pc:docMk/>
          <pc:sldMk cId="2269649984" sldId="292"/>
        </pc:sldMkLst>
        <pc:spChg chg="mod">
          <ac:chgData name="浩宇 王" userId="9777b43a9e96ea5f" providerId="LiveId" clId="{28BD389E-E413-479F-B970-F44485FA2C44}" dt="2024-03-29T01:35:32.669" v="9" actId="20577"/>
          <ac:spMkLst>
            <pc:docMk/>
            <pc:sldMk cId="2269649984" sldId="292"/>
            <ac:spMk id="19" creationId="{00000000-0000-0000-0000-000000000000}"/>
          </ac:spMkLst>
        </pc:spChg>
        <pc:spChg chg="mod">
          <ac:chgData name="浩宇 王" userId="9777b43a9e96ea5f" providerId="LiveId" clId="{28BD389E-E413-479F-B970-F44485FA2C44}" dt="2024-03-29T01:56:00.683" v="130" actId="1076"/>
          <ac:spMkLst>
            <pc:docMk/>
            <pc:sldMk cId="2269649984" sldId="292"/>
            <ac:spMk id="22" creationId="{2BD77CFF-0BE4-4C2E-AC93-F596FF60E1A8}"/>
          </ac:spMkLst>
        </pc:spChg>
        <pc:spChg chg="del">
          <ac:chgData name="浩宇 王" userId="9777b43a9e96ea5f" providerId="LiveId" clId="{28BD389E-E413-479F-B970-F44485FA2C44}" dt="2024-03-29T01:35:42.107" v="11" actId="478"/>
          <ac:spMkLst>
            <pc:docMk/>
            <pc:sldMk cId="2269649984" sldId="292"/>
            <ac:spMk id="23" creationId="{C63C174F-1C15-A12F-53A5-1893F0893646}"/>
          </ac:spMkLst>
        </pc:spChg>
        <pc:spChg chg="del">
          <ac:chgData name="浩宇 王" userId="9777b43a9e96ea5f" providerId="LiveId" clId="{28BD389E-E413-479F-B970-F44485FA2C44}" dt="2024-03-29T01:35:42.107" v="11" actId="478"/>
          <ac:spMkLst>
            <pc:docMk/>
            <pc:sldMk cId="2269649984" sldId="292"/>
            <ac:spMk id="24" creationId="{A97ECA04-55EA-0206-07EA-4E9A78692C76}"/>
          </ac:spMkLst>
        </pc:spChg>
        <pc:spChg chg="del">
          <ac:chgData name="浩宇 王" userId="9777b43a9e96ea5f" providerId="LiveId" clId="{28BD389E-E413-479F-B970-F44485FA2C44}" dt="2024-03-29T01:35:43.933" v="12" actId="478"/>
          <ac:spMkLst>
            <pc:docMk/>
            <pc:sldMk cId="2269649984" sldId="292"/>
            <ac:spMk id="25" creationId="{77EAC85E-476F-4114-3C11-F4553BA87C24}"/>
          </ac:spMkLst>
        </pc:spChg>
        <pc:spChg chg="del">
          <ac:chgData name="浩宇 王" userId="9777b43a9e96ea5f" providerId="LiveId" clId="{28BD389E-E413-479F-B970-F44485FA2C44}" dt="2024-03-29T01:35:42.107" v="11" actId="478"/>
          <ac:spMkLst>
            <pc:docMk/>
            <pc:sldMk cId="2269649984" sldId="292"/>
            <ac:spMk id="27" creationId="{D6B54A1C-DB1A-562A-ADED-80BF02D02248}"/>
          </ac:spMkLst>
        </pc:spChg>
        <pc:picChg chg="add mod">
          <ac:chgData name="浩宇 王" userId="9777b43a9e96ea5f" providerId="LiveId" clId="{28BD389E-E413-479F-B970-F44485FA2C44}" dt="2024-03-29T01:44:42.987" v="40" actId="1076"/>
          <ac:picMkLst>
            <pc:docMk/>
            <pc:sldMk cId="2269649984" sldId="292"/>
            <ac:picMk id="20" creationId="{FCBA4877-6180-CAF4-CDC1-4B3D995089FC}"/>
          </ac:picMkLst>
        </pc:picChg>
        <pc:picChg chg="del">
          <ac:chgData name="浩宇 王" userId="9777b43a9e96ea5f" providerId="LiveId" clId="{28BD389E-E413-479F-B970-F44485FA2C44}" dt="2024-03-29T01:35:45.367" v="13" actId="478"/>
          <ac:picMkLst>
            <pc:docMk/>
            <pc:sldMk cId="2269649984" sldId="292"/>
            <ac:picMk id="21" creationId="{4656864A-47EE-995E-CCB2-DF7AB1F6C2AC}"/>
          </ac:picMkLst>
        </pc:picChg>
        <pc:picChg chg="add mod">
          <ac:chgData name="浩宇 王" userId="9777b43a9e96ea5f" providerId="LiveId" clId="{28BD389E-E413-479F-B970-F44485FA2C44}" dt="2024-03-29T01:41:05.276" v="27" actId="1076"/>
          <ac:picMkLst>
            <pc:docMk/>
            <pc:sldMk cId="2269649984" sldId="292"/>
            <ac:picMk id="28" creationId="{288C2B30-4DAD-3CEF-4232-1767F212966E}"/>
          </ac:picMkLst>
        </pc:picChg>
        <pc:picChg chg="del">
          <ac:chgData name="浩宇 王" userId="9777b43a9e96ea5f" providerId="LiveId" clId="{28BD389E-E413-479F-B970-F44485FA2C44}" dt="2024-03-29T01:35:40.214" v="10" actId="478"/>
          <ac:picMkLst>
            <pc:docMk/>
            <pc:sldMk cId="2269649984" sldId="292"/>
            <ac:picMk id="75" creationId="{B506E003-F9FF-B7BA-CC55-9231197FE45D}"/>
          </ac:picMkLst>
        </pc:picChg>
        <pc:cxnChg chg="del mod">
          <ac:chgData name="浩宇 王" userId="9777b43a9e96ea5f" providerId="LiveId" clId="{28BD389E-E413-479F-B970-F44485FA2C44}" dt="2024-03-29T01:35:42.107" v="11" actId="478"/>
          <ac:cxnSpMkLst>
            <pc:docMk/>
            <pc:sldMk cId="2269649984" sldId="292"/>
            <ac:cxnSpMk id="29" creationId="{58E8E019-49C8-8BA8-5A24-48397063F31D}"/>
          </ac:cxnSpMkLst>
        </pc:cxnChg>
        <pc:cxnChg chg="del mod">
          <ac:chgData name="浩宇 王" userId="9777b43a9e96ea5f" providerId="LiveId" clId="{28BD389E-E413-479F-B970-F44485FA2C44}" dt="2024-03-29T01:35:46.359" v="14" actId="478"/>
          <ac:cxnSpMkLst>
            <pc:docMk/>
            <pc:sldMk cId="2269649984" sldId="292"/>
            <ac:cxnSpMk id="32" creationId="{F0873330-663C-4497-BB93-BD2213BB00A0}"/>
          </ac:cxnSpMkLst>
        </pc:cxnChg>
      </pc:sldChg>
      <pc:sldChg chg="addSp delSp modSp add del mod ord">
        <pc:chgData name="浩宇 王" userId="9777b43a9e96ea5f" providerId="LiveId" clId="{28BD389E-E413-479F-B970-F44485FA2C44}" dt="2024-03-29T04:09:30.667" v="672" actId="47"/>
        <pc:sldMkLst>
          <pc:docMk/>
          <pc:sldMk cId="1318695548" sldId="293"/>
        </pc:sldMkLst>
        <pc:spChg chg="add mod">
          <ac:chgData name="浩宇 王" userId="9777b43a9e96ea5f" providerId="LiveId" clId="{28BD389E-E413-479F-B970-F44485FA2C44}" dt="2024-03-29T02:27:05.442" v="434" actId="14100"/>
          <ac:spMkLst>
            <pc:docMk/>
            <pc:sldMk cId="1318695548" sldId="293"/>
            <ac:spMk id="18" creationId="{73F3F845-F67D-BBB4-1BF5-77B11DA63721}"/>
          </ac:spMkLst>
        </pc:spChg>
        <pc:spChg chg="mod">
          <ac:chgData name="浩宇 王" userId="9777b43a9e96ea5f" providerId="LiveId" clId="{28BD389E-E413-479F-B970-F44485FA2C44}" dt="2024-03-29T01:56:10.035" v="134" actId="1076"/>
          <ac:spMkLst>
            <pc:docMk/>
            <pc:sldMk cId="1318695548" sldId="293"/>
            <ac:spMk id="22" creationId="{2BD77CFF-0BE4-4C2E-AC93-F596FF60E1A8}"/>
          </ac:spMkLst>
        </pc:spChg>
        <pc:grpChg chg="mod">
          <ac:chgData name="浩宇 王" userId="9777b43a9e96ea5f" providerId="LiveId" clId="{28BD389E-E413-479F-B970-F44485FA2C44}" dt="2024-03-29T01:48:57.334" v="43" actId="1076"/>
          <ac:grpSpMkLst>
            <pc:docMk/>
            <pc:sldMk cId="1318695548" sldId="293"/>
            <ac:grpSpMk id="15" creationId="{00000000-0000-0000-0000-000000000000}"/>
          </ac:grpSpMkLst>
        </pc:grpChg>
        <pc:picChg chg="del">
          <ac:chgData name="浩宇 王" userId="9777b43a9e96ea5f" providerId="LiveId" clId="{28BD389E-E413-479F-B970-F44485FA2C44}" dt="2024-03-29T01:48:59.981" v="44" actId="478"/>
          <ac:picMkLst>
            <pc:docMk/>
            <pc:sldMk cId="1318695548" sldId="293"/>
            <ac:picMk id="20" creationId="{FCBA4877-6180-CAF4-CDC1-4B3D995089FC}"/>
          </ac:picMkLst>
        </pc:picChg>
        <pc:picChg chg="add mod ord">
          <ac:chgData name="浩宇 王" userId="9777b43a9e96ea5f" providerId="LiveId" clId="{28BD389E-E413-479F-B970-F44485FA2C44}" dt="2024-03-29T02:28:35.925" v="438" actId="29295"/>
          <ac:picMkLst>
            <pc:docMk/>
            <pc:sldMk cId="1318695548" sldId="293"/>
            <ac:picMk id="23" creationId="{8F4E304B-51A2-D8E4-012E-7FD2CB165DE3}"/>
          </ac:picMkLst>
        </pc:picChg>
        <pc:picChg chg="del">
          <ac:chgData name="浩宇 王" userId="9777b43a9e96ea5f" providerId="LiveId" clId="{28BD389E-E413-479F-B970-F44485FA2C44}" dt="2024-03-29T01:48:59.981" v="44" actId="478"/>
          <ac:picMkLst>
            <pc:docMk/>
            <pc:sldMk cId="1318695548" sldId="293"/>
            <ac:picMk id="28" creationId="{288C2B30-4DAD-3CEF-4232-1767F212966E}"/>
          </ac:picMkLst>
        </pc:picChg>
      </pc:sldChg>
      <pc:sldChg chg="addSp delSp modSp add mod modNotesTx">
        <pc:chgData name="浩宇 王" userId="9777b43a9e96ea5f" providerId="LiveId" clId="{28BD389E-E413-479F-B970-F44485FA2C44}" dt="2024-03-29T04:25:55.815" v="746"/>
        <pc:sldMkLst>
          <pc:docMk/>
          <pc:sldMk cId="1497602365" sldId="294"/>
        </pc:sldMkLst>
        <pc:spChg chg="del">
          <ac:chgData name="浩宇 王" userId="9777b43a9e96ea5f" providerId="LiveId" clId="{28BD389E-E413-479F-B970-F44485FA2C44}" dt="2024-03-29T04:08:36.191" v="663" actId="478"/>
          <ac:spMkLst>
            <pc:docMk/>
            <pc:sldMk cId="1497602365" sldId="294"/>
            <ac:spMk id="17" creationId="{00000000-0000-0000-0000-000000000000}"/>
          </ac:spMkLst>
        </pc:spChg>
        <pc:spChg chg="del">
          <ac:chgData name="浩宇 王" userId="9777b43a9e96ea5f" providerId="LiveId" clId="{28BD389E-E413-479F-B970-F44485FA2C44}" dt="2024-03-29T01:56:53.300" v="139" actId="478"/>
          <ac:spMkLst>
            <pc:docMk/>
            <pc:sldMk cId="1497602365" sldId="294"/>
            <ac:spMk id="18" creationId="{73F3F845-F67D-BBB4-1BF5-77B11DA63721}"/>
          </ac:spMkLst>
        </pc:spChg>
        <pc:spChg chg="mod">
          <ac:chgData name="浩宇 王" userId="9777b43a9e96ea5f" providerId="LiveId" clId="{28BD389E-E413-479F-B970-F44485FA2C44}" dt="2024-03-29T01:59:47.645" v="160" actId="20577"/>
          <ac:spMkLst>
            <pc:docMk/>
            <pc:sldMk cId="1497602365" sldId="294"/>
            <ac:spMk id="19" creationId="{00000000-0000-0000-0000-000000000000}"/>
          </ac:spMkLst>
        </pc:spChg>
        <pc:spChg chg="del">
          <ac:chgData name="浩宇 王" userId="9777b43a9e96ea5f" providerId="LiveId" clId="{28BD389E-E413-479F-B970-F44485FA2C44}" dt="2024-03-29T01:56:55.419" v="140" actId="478"/>
          <ac:spMkLst>
            <pc:docMk/>
            <pc:sldMk cId="1497602365" sldId="294"/>
            <ac:spMk id="22" creationId="{2BD77CFF-0BE4-4C2E-AC93-F596FF60E1A8}"/>
          </ac:spMkLst>
        </pc:spChg>
        <pc:spChg chg="add mod">
          <ac:chgData name="浩宇 王" userId="9777b43a9e96ea5f" providerId="LiveId" clId="{28BD389E-E413-479F-B970-F44485FA2C44}" dt="2024-03-29T02:06:26.865" v="181" actId="1076"/>
          <ac:spMkLst>
            <pc:docMk/>
            <pc:sldMk cId="1497602365" sldId="294"/>
            <ac:spMk id="29" creationId="{BF971BC5-83C5-5B8B-0CA0-C46B990C6EC3}"/>
          </ac:spMkLst>
        </pc:spChg>
        <pc:spChg chg="add mod">
          <ac:chgData name="浩宇 王" userId="9777b43a9e96ea5f" providerId="LiveId" clId="{28BD389E-E413-479F-B970-F44485FA2C44}" dt="2024-03-29T02:06:42.731" v="187" actId="1076"/>
          <ac:spMkLst>
            <pc:docMk/>
            <pc:sldMk cId="1497602365" sldId="294"/>
            <ac:spMk id="30" creationId="{0518938F-1870-4134-1A3C-876AC0EC7BA8}"/>
          </ac:spMkLst>
        </pc:spChg>
        <pc:spChg chg="add mod">
          <ac:chgData name="浩宇 王" userId="9777b43a9e96ea5f" providerId="LiveId" clId="{28BD389E-E413-479F-B970-F44485FA2C44}" dt="2024-03-29T02:08:21.711" v="237" actId="1076"/>
          <ac:spMkLst>
            <pc:docMk/>
            <pc:sldMk cId="1497602365" sldId="294"/>
            <ac:spMk id="31" creationId="{44589A0B-7D34-48BF-E576-ACCA91B2F838}"/>
          </ac:spMkLst>
        </pc:spChg>
        <pc:spChg chg="add mod">
          <ac:chgData name="浩宇 王" userId="9777b43a9e96ea5f" providerId="LiveId" clId="{28BD389E-E413-479F-B970-F44485FA2C44}" dt="2024-03-29T02:08:05.146" v="235" actId="1076"/>
          <ac:spMkLst>
            <pc:docMk/>
            <pc:sldMk cId="1497602365" sldId="294"/>
            <ac:spMk id="32" creationId="{8DA67D47-A1C1-CCE6-56AA-622914148213}"/>
          </ac:spMkLst>
        </pc:spChg>
        <pc:spChg chg="add mod">
          <ac:chgData name="浩宇 王" userId="9777b43a9e96ea5f" providerId="LiveId" clId="{28BD389E-E413-479F-B970-F44485FA2C44}" dt="2024-03-29T02:07:47.753" v="234" actId="1076"/>
          <ac:spMkLst>
            <pc:docMk/>
            <pc:sldMk cId="1497602365" sldId="294"/>
            <ac:spMk id="33" creationId="{AE5DDEA9-536A-18A2-CCDB-F7B579EB2095}"/>
          </ac:spMkLst>
        </pc:spChg>
        <pc:picChg chg="add mod">
          <ac:chgData name="浩宇 王" userId="9777b43a9e96ea5f" providerId="LiveId" clId="{28BD389E-E413-479F-B970-F44485FA2C44}" dt="2024-03-29T02:06:12.955" v="179" actId="1076"/>
          <ac:picMkLst>
            <pc:docMk/>
            <pc:sldMk cId="1497602365" sldId="294"/>
            <ac:picMk id="21" creationId="{5098F8EE-4E8A-7F7F-F383-4AEF9A44381A}"/>
          </ac:picMkLst>
        </pc:picChg>
        <pc:picChg chg="add mod">
          <ac:chgData name="浩宇 王" userId="9777b43a9e96ea5f" providerId="LiveId" clId="{28BD389E-E413-479F-B970-F44485FA2C44}" dt="2024-03-29T02:06:09.574" v="178" actId="1076"/>
          <ac:picMkLst>
            <pc:docMk/>
            <pc:sldMk cId="1497602365" sldId="294"/>
            <ac:picMk id="24" creationId="{FB8DC142-BC54-087C-64FC-964AEFEA37DB}"/>
          </ac:picMkLst>
        </pc:picChg>
        <pc:picChg chg="add mod">
          <ac:chgData name="浩宇 王" userId="9777b43a9e96ea5f" providerId="LiveId" clId="{28BD389E-E413-479F-B970-F44485FA2C44}" dt="2024-03-29T02:06:36.146" v="185" actId="1076"/>
          <ac:picMkLst>
            <pc:docMk/>
            <pc:sldMk cId="1497602365" sldId="294"/>
            <ac:picMk id="26" creationId="{C7E0F81E-6FA9-706F-499B-107FD5BC3F28}"/>
          </ac:picMkLst>
        </pc:picChg>
        <pc:picChg chg="add mod">
          <ac:chgData name="浩宇 王" userId="9777b43a9e96ea5f" providerId="LiveId" clId="{28BD389E-E413-479F-B970-F44485FA2C44}" dt="2024-03-29T02:06:33.977" v="184" actId="1076"/>
          <ac:picMkLst>
            <pc:docMk/>
            <pc:sldMk cId="1497602365" sldId="294"/>
            <ac:picMk id="28" creationId="{272287AD-EF3F-4D16-41E3-07BCB39844D3}"/>
          </ac:picMkLst>
        </pc:picChg>
      </pc:sldChg>
      <pc:sldChg chg="modSp add del mod">
        <pc:chgData name="浩宇 王" userId="9777b43a9e96ea5f" providerId="LiveId" clId="{28BD389E-E413-479F-B970-F44485FA2C44}" dt="2024-03-29T04:09:30.667" v="672" actId="47"/>
        <pc:sldMkLst>
          <pc:docMk/>
          <pc:sldMk cId="1325322295" sldId="295"/>
        </pc:sldMkLst>
        <pc:spChg chg="mod">
          <ac:chgData name="浩宇 王" userId="9777b43a9e96ea5f" providerId="LiveId" clId="{28BD389E-E413-479F-B970-F44485FA2C44}" dt="2024-03-29T02:12:57.929" v="299" actId="20577"/>
          <ac:spMkLst>
            <pc:docMk/>
            <pc:sldMk cId="1325322295" sldId="295"/>
            <ac:spMk id="18" creationId="{73F3F845-F67D-BBB4-1BF5-77B11DA63721}"/>
          </ac:spMkLst>
        </pc:spChg>
      </pc:sldChg>
      <pc:sldChg chg="addSp delSp modSp add mod modNotesTx">
        <pc:chgData name="浩宇 王" userId="9777b43a9e96ea5f" providerId="LiveId" clId="{28BD389E-E413-479F-B970-F44485FA2C44}" dt="2024-03-29T05:12:32.236" v="898" actId="20577"/>
        <pc:sldMkLst>
          <pc:docMk/>
          <pc:sldMk cId="3427880313" sldId="296"/>
        </pc:sldMkLst>
        <pc:spChg chg="del">
          <ac:chgData name="浩宇 王" userId="9777b43a9e96ea5f" providerId="LiveId" clId="{28BD389E-E413-479F-B970-F44485FA2C44}" dt="2024-03-29T04:08:39.923" v="665" actId="478"/>
          <ac:spMkLst>
            <pc:docMk/>
            <pc:sldMk cId="3427880313" sldId="296"/>
            <ac:spMk id="17" creationId="{00000000-0000-0000-0000-000000000000}"/>
          </ac:spMkLst>
        </pc:spChg>
        <pc:spChg chg="mod">
          <ac:chgData name="浩宇 王" userId="9777b43a9e96ea5f" providerId="LiveId" clId="{28BD389E-E413-479F-B970-F44485FA2C44}" dt="2024-03-29T04:07:50.778" v="661"/>
          <ac:spMkLst>
            <pc:docMk/>
            <pc:sldMk cId="3427880313" sldId="296"/>
            <ac:spMk id="19" creationId="{00000000-0000-0000-0000-000000000000}"/>
          </ac:spMkLst>
        </pc:spChg>
        <pc:spChg chg="del">
          <ac:chgData name="浩宇 王" userId="9777b43a9e96ea5f" providerId="LiveId" clId="{28BD389E-E413-479F-B970-F44485FA2C44}" dt="2024-03-29T02:30:58.765" v="440" actId="478"/>
          <ac:spMkLst>
            <pc:docMk/>
            <pc:sldMk cId="3427880313" sldId="296"/>
            <ac:spMk id="29" creationId="{BF971BC5-83C5-5B8B-0CA0-C46B990C6EC3}"/>
          </ac:spMkLst>
        </pc:spChg>
        <pc:spChg chg="del">
          <ac:chgData name="浩宇 王" userId="9777b43a9e96ea5f" providerId="LiveId" clId="{28BD389E-E413-479F-B970-F44485FA2C44}" dt="2024-03-29T02:30:58.765" v="440" actId="478"/>
          <ac:spMkLst>
            <pc:docMk/>
            <pc:sldMk cId="3427880313" sldId="296"/>
            <ac:spMk id="30" creationId="{0518938F-1870-4134-1A3C-876AC0EC7BA8}"/>
          </ac:spMkLst>
        </pc:spChg>
        <pc:spChg chg="del">
          <ac:chgData name="浩宇 王" userId="9777b43a9e96ea5f" providerId="LiveId" clId="{28BD389E-E413-479F-B970-F44485FA2C44}" dt="2024-03-29T02:30:58.765" v="440" actId="478"/>
          <ac:spMkLst>
            <pc:docMk/>
            <pc:sldMk cId="3427880313" sldId="296"/>
            <ac:spMk id="31" creationId="{44589A0B-7D34-48BF-E576-ACCA91B2F838}"/>
          </ac:spMkLst>
        </pc:spChg>
        <pc:spChg chg="del">
          <ac:chgData name="浩宇 王" userId="9777b43a9e96ea5f" providerId="LiveId" clId="{28BD389E-E413-479F-B970-F44485FA2C44}" dt="2024-03-29T02:30:58.765" v="440" actId="478"/>
          <ac:spMkLst>
            <pc:docMk/>
            <pc:sldMk cId="3427880313" sldId="296"/>
            <ac:spMk id="32" creationId="{8DA67D47-A1C1-CCE6-56AA-622914148213}"/>
          </ac:spMkLst>
        </pc:spChg>
        <pc:spChg chg="del">
          <ac:chgData name="浩宇 王" userId="9777b43a9e96ea5f" providerId="LiveId" clId="{28BD389E-E413-479F-B970-F44485FA2C44}" dt="2024-03-29T02:30:58.765" v="440" actId="478"/>
          <ac:spMkLst>
            <pc:docMk/>
            <pc:sldMk cId="3427880313" sldId="296"/>
            <ac:spMk id="33" creationId="{AE5DDEA9-536A-18A2-CCDB-F7B579EB2095}"/>
          </ac:spMkLst>
        </pc:spChg>
        <pc:graphicFrameChg chg="add mod modGraphic">
          <ac:chgData name="浩宇 王" userId="9777b43a9e96ea5f" providerId="LiveId" clId="{28BD389E-E413-479F-B970-F44485FA2C44}" dt="2024-03-29T04:06:45.306" v="655" actId="1076"/>
          <ac:graphicFrameMkLst>
            <pc:docMk/>
            <pc:sldMk cId="3427880313" sldId="296"/>
            <ac:graphicFrameMk id="18" creationId="{C4EA73D7-A021-632C-B362-7916A2852CF8}"/>
          </ac:graphicFrameMkLst>
        </pc:graphicFrameChg>
        <pc:graphicFrameChg chg="add mod">
          <ac:chgData name="浩宇 王" userId="9777b43a9e96ea5f" providerId="LiveId" clId="{28BD389E-E413-479F-B970-F44485FA2C44}" dt="2024-03-29T04:06:49.703" v="656" actId="1076"/>
          <ac:graphicFrameMkLst>
            <pc:docMk/>
            <pc:sldMk cId="3427880313" sldId="296"/>
            <ac:graphicFrameMk id="20" creationId="{46B7B083-41BD-D6BB-DD4E-F6977273D51F}"/>
          </ac:graphicFrameMkLst>
        </pc:graphicFrameChg>
        <pc:picChg chg="del">
          <ac:chgData name="浩宇 王" userId="9777b43a9e96ea5f" providerId="LiveId" clId="{28BD389E-E413-479F-B970-F44485FA2C44}" dt="2024-03-29T02:30:58.765" v="440" actId="478"/>
          <ac:picMkLst>
            <pc:docMk/>
            <pc:sldMk cId="3427880313" sldId="296"/>
            <ac:picMk id="21" creationId="{5098F8EE-4E8A-7F7F-F383-4AEF9A44381A}"/>
          </ac:picMkLst>
        </pc:picChg>
        <pc:picChg chg="add mod">
          <ac:chgData name="浩宇 王" userId="9777b43a9e96ea5f" providerId="LiveId" clId="{28BD389E-E413-479F-B970-F44485FA2C44}" dt="2024-03-29T04:07:21.884" v="660" actId="1076"/>
          <ac:picMkLst>
            <pc:docMk/>
            <pc:sldMk cId="3427880313" sldId="296"/>
            <ac:picMk id="23" creationId="{D1579330-15AF-2121-EDBD-63FF05C27B7B}"/>
          </ac:picMkLst>
        </pc:picChg>
        <pc:picChg chg="del">
          <ac:chgData name="浩宇 王" userId="9777b43a9e96ea5f" providerId="LiveId" clId="{28BD389E-E413-479F-B970-F44485FA2C44}" dt="2024-03-29T02:30:58.765" v="440" actId="478"/>
          <ac:picMkLst>
            <pc:docMk/>
            <pc:sldMk cId="3427880313" sldId="296"/>
            <ac:picMk id="24" creationId="{FB8DC142-BC54-087C-64FC-964AEFEA37DB}"/>
          </ac:picMkLst>
        </pc:picChg>
        <pc:picChg chg="del">
          <ac:chgData name="浩宇 王" userId="9777b43a9e96ea5f" providerId="LiveId" clId="{28BD389E-E413-479F-B970-F44485FA2C44}" dt="2024-03-29T02:30:58.765" v="440" actId="478"/>
          <ac:picMkLst>
            <pc:docMk/>
            <pc:sldMk cId="3427880313" sldId="296"/>
            <ac:picMk id="26" creationId="{C7E0F81E-6FA9-706F-499B-107FD5BC3F28}"/>
          </ac:picMkLst>
        </pc:picChg>
        <pc:picChg chg="add mod">
          <ac:chgData name="浩宇 王" userId="9777b43a9e96ea5f" providerId="LiveId" clId="{28BD389E-E413-479F-B970-F44485FA2C44}" dt="2024-03-29T04:07:19.228" v="659" actId="1076"/>
          <ac:picMkLst>
            <pc:docMk/>
            <pc:sldMk cId="3427880313" sldId="296"/>
            <ac:picMk id="27" creationId="{46D8AF1E-3C11-5D3E-C625-A54EB9F90232}"/>
          </ac:picMkLst>
        </pc:picChg>
        <pc:picChg chg="del">
          <ac:chgData name="浩宇 王" userId="9777b43a9e96ea5f" providerId="LiveId" clId="{28BD389E-E413-479F-B970-F44485FA2C44}" dt="2024-03-29T02:30:58.765" v="440" actId="478"/>
          <ac:picMkLst>
            <pc:docMk/>
            <pc:sldMk cId="3427880313" sldId="296"/>
            <ac:picMk id="28" creationId="{272287AD-EF3F-4D16-41E3-07BCB39844D3}"/>
          </ac:picMkLst>
        </pc:picChg>
      </pc:sldChg>
      <pc:sldChg chg="addSp delSp modSp add mod ord modNotesTx">
        <pc:chgData name="浩宇 王" userId="9777b43a9e96ea5f" providerId="LiveId" clId="{28BD389E-E413-479F-B970-F44485FA2C44}" dt="2024-03-29T04:30:38.214" v="755" actId="20577"/>
        <pc:sldMkLst>
          <pc:docMk/>
          <pc:sldMk cId="461632784" sldId="297"/>
        </pc:sldMkLst>
        <pc:spChg chg="del">
          <ac:chgData name="浩宇 王" userId="9777b43a9e96ea5f" providerId="LiveId" clId="{28BD389E-E413-479F-B970-F44485FA2C44}" dt="2024-03-29T04:08:38.009" v="664" actId="478"/>
          <ac:spMkLst>
            <pc:docMk/>
            <pc:sldMk cId="461632784" sldId="297"/>
            <ac:spMk id="17" creationId="{00000000-0000-0000-0000-000000000000}"/>
          </ac:spMkLst>
        </pc:spChg>
        <pc:spChg chg="mod">
          <ac:chgData name="浩宇 王" userId="9777b43a9e96ea5f" providerId="LiveId" clId="{28BD389E-E413-479F-B970-F44485FA2C44}" dt="2024-03-29T04:11:56.099" v="703" actId="20577"/>
          <ac:spMkLst>
            <pc:docMk/>
            <pc:sldMk cId="461632784" sldId="297"/>
            <ac:spMk id="19" creationId="{00000000-0000-0000-0000-000000000000}"/>
          </ac:spMkLst>
        </pc:spChg>
        <pc:spChg chg="add mod">
          <ac:chgData name="浩宇 王" userId="9777b43a9e96ea5f" providerId="LiveId" clId="{28BD389E-E413-479F-B970-F44485FA2C44}" dt="2024-03-29T03:17:35.134" v="550" actId="1076"/>
          <ac:spMkLst>
            <pc:docMk/>
            <pc:sldMk cId="461632784" sldId="297"/>
            <ac:spMk id="24" creationId="{521777C1-1441-DD28-AF33-D6F7889A9F3E}"/>
          </ac:spMkLst>
        </pc:spChg>
        <pc:spChg chg="add mod">
          <ac:chgData name="浩宇 王" userId="9777b43a9e96ea5f" providerId="LiveId" clId="{28BD389E-E413-479F-B970-F44485FA2C44}" dt="2024-03-29T03:17:35.134" v="550" actId="1076"/>
          <ac:spMkLst>
            <pc:docMk/>
            <pc:sldMk cId="461632784" sldId="297"/>
            <ac:spMk id="25" creationId="{74218C96-C6B1-BEFB-CC88-2F0FACFA256B}"/>
          </ac:spMkLst>
        </pc:spChg>
        <pc:graphicFrameChg chg="del">
          <ac:chgData name="浩宇 王" userId="9777b43a9e96ea5f" providerId="LiveId" clId="{28BD389E-E413-479F-B970-F44485FA2C44}" dt="2024-03-29T02:33:54.595" v="517" actId="478"/>
          <ac:graphicFrameMkLst>
            <pc:docMk/>
            <pc:sldMk cId="461632784" sldId="297"/>
            <ac:graphicFrameMk id="18" creationId="{C4EA73D7-A021-632C-B362-7916A2852CF8}"/>
          </ac:graphicFrameMkLst>
        </pc:graphicFrameChg>
        <pc:picChg chg="add mod">
          <ac:chgData name="浩宇 王" userId="9777b43a9e96ea5f" providerId="LiveId" clId="{28BD389E-E413-479F-B970-F44485FA2C44}" dt="2024-03-29T03:17:35.134" v="550" actId="1076"/>
          <ac:picMkLst>
            <pc:docMk/>
            <pc:sldMk cId="461632784" sldId="297"/>
            <ac:picMk id="21" creationId="{335DE791-B058-368B-37D6-5511A4A0ECAE}"/>
          </ac:picMkLst>
        </pc:picChg>
        <pc:picChg chg="add del mod">
          <ac:chgData name="浩宇 王" userId="9777b43a9e96ea5f" providerId="LiveId" clId="{28BD389E-E413-479F-B970-F44485FA2C44}" dt="2024-03-29T03:15:06.480" v="528" actId="478"/>
          <ac:picMkLst>
            <pc:docMk/>
            <pc:sldMk cId="461632784" sldId="297"/>
            <ac:picMk id="23" creationId="{1C2CC7CB-50AF-E63E-C19E-430C9BCFACD4}"/>
          </ac:picMkLst>
        </pc:picChg>
      </pc:sldChg>
      <pc:sldChg chg="addSp delSp modSp add mod ord modNotesTx">
        <pc:chgData name="浩宇 王" userId="9777b43a9e96ea5f" providerId="LiveId" clId="{28BD389E-E413-479F-B970-F44485FA2C44}" dt="2024-03-29T04:11:25.498" v="687" actId="20577"/>
        <pc:sldMkLst>
          <pc:docMk/>
          <pc:sldMk cId="770175355" sldId="298"/>
        </pc:sldMkLst>
        <pc:spChg chg="del">
          <ac:chgData name="浩宇 王" userId="9777b43a9e96ea5f" providerId="LiveId" clId="{28BD389E-E413-479F-B970-F44485FA2C44}" dt="2024-03-29T04:08:33.462" v="662" actId="478"/>
          <ac:spMkLst>
            <pc:docMk/>
            <pc:sldMk cId="770175355" sldId="298"/>
            <ac:spMk id="17" creationId="{00000000-0000-0000-0000-000000000000}"/>
          </ac:spMkLst>
        </pc:spChg>
        <pc:spChg chg="mod">
          <ac:chgData name="浩宇 王" userId="9777b43a9e96ea5f" providerId="LiveId" clId="{28BD389E-E413-479F-B970-F44485FA2C44}" dt="2024-03-29T04:03:27.605" v="604" actId="20577"/>
          <ac:spMkLst>
            <pc:docMk/>
            <pc:sldMk cId="770175355" sldId="298"/>
            <ac:spMk id="19" creationId="{00000000-0000-0000-0000-000000000000}"/>
          </ac:spMkLst>
        </pc:spChg>
        <pc:spChg chg="del">
          <ac:chgData name="浩宇 王" userId="9777b43a9e96ea5f" providerId="LiveId" clId="{28BD389E-E413-479F-B970-F44485FA2C44}" dt="2024-03-29T03:18:13.010" v="554" actId="478"/>
          <ac:spMkLst>
            <pc:docMk/>
            <pc:sldMk cId="770175355" sldId="298"/>
            <ac:spMk id="24" creationId="{521777C1-1441-DD28-AF33-D6F7889A9F3E}"/>
          </ac:spMkLst>
        </pc:spChg>
        <pc:spChg chg="del">
          <ac:chgData name="浩宇 王" userId="9777b43a9e96ea5f" providerId="LiveId" clId="{28BD389E-E413-479F-B970-F44485FA2C44}" dt="2024-03-29T03:18:13.010" v="554" actId="478"/>
          <ac:spMkLst>
            <pc:docMk/>
            <pc:sldMk cId="770175355" sldId="298"/>
            <ac:spMk id="25" creationId="{74218C96-C6B1-BEFB-CC88-2F0FACFA256B}"/>
          </ac:spMkLst>
        </pc:spChg>
        <pc:spChg chg="add mod">
          <ac:chgData name="浩宇 王" userId="9777b43a9e96ea5f" providerId="LiveId" clId="{28BD389E-E413-479F-B970-F44485FA2C44}" dt="2024-03-29T03:22:55.843" v="577" actId="1076"/>
          <ac:spMkLst>
            <pc:docMk/>
            <pc:sldMk cId="770175355" sldId="298"/>
            <ac:spMk id="30" creationId="{3CD7A4ED-39E8-D17E-CC73-5DAF67DB7837}"/>
          </ac:spMkLst>
        </pc:spChg>
        <pc:picChg chg="add mod">
          <ac:chgData name="浩宇 王" userId="9777b43a9e96ea5f" providerId="LiveId" clId="{28BD389E-E413-479F-B970-F44485FA2C44}" dt="2024-03-29T03:22:42.197" v="575" actId="1076"/>
          <ac:picMkLst>
            <pc:docMk/>
            <pc:sldMk cId="770175355" sldId="298"/>
            <ac:picMk id="20" creationId="{6B9C8722-3687-4B82-A663-CA99E14DD1E4}"/>
          </ac:picMkLst>
        </pc:picChg>
        <pc:picChg chg="del">
          <ac:chgData name="浩宇 王" userId="9777b43a9e96ea5f" providerId="LiveId" clId="{28BD389E-E413-479F-B970-F44485FA2C44}" dt="2024-03-29T03:18:13.010" v="554" actId="478"/>
          <ac:picMkLst>
            <pc:docMk/>
            <pc:sldMk cId="770175355" sldId="298"/>
            <ac:picMk id="21" creationId="{335DE791-B058-368B-37D6-5511A4A0ECAE}"/>
          </ac:picMkLst>
        </pc:picChg>
        <pc:picChg chg="add mod">
          <ac:chgData name="浩宇 王" userId="9777b43a9e96ea5f" providerId="LiveId" clId="{28BD389E-E413-479F-B970-F44485FA2C44}" dt="2024-03-29T03:22:40.609" v="574" actId="1076"/>
          <ac:picMkLst>
            <pc:docMk/>
            <pc:sldMk cId="770175355" sldId="298"/>
            <ac:picMk id="23" creationId="{18AEEA07-ED6B-2B45-8D11-F6F4DDA35716}"/>
          </ac:picMkLst>
        </pc:picChg>
        <pc:picChg chg="add mod">
          <ac:chgData name="浩宇 王" userId="9777b43a9e96ea5f" providerId="LiveId" clId="{28BD389E-E413-479F-B970-F44485FA2C44}" dt="2024-03-29T03:22:32.833" v="572" actId="14100"/>
          <ac:picMkLst>
            <pc:docMk/>
            <pc:sldMk cId="770175355" sldId="298"/>
            <ac:picMk id="27" creationId="{D96E49A7-6EC2-51D8-9D66-9F7636A727BA}"/>
          </ac:picMkLst>
        </pc:picChg>
        <pc:picChg chg="add mod">
          <ac:chgData name="浩宇 王" userId="9777b43a9e96ea5f" providerId="LiveId" clId="{28BD389E-E413-479F-B970-F44485FA2C44}" dt="2024-03-29T03:22:34.711" v="573" actId="1076"/>
          <ac:picMkLst>
            <pc:docMk/>
            <pc:sldMk cId="770175355" sldId="298"/>
            <ac:picMk id="29" creationId="{A7A2A2F2-6755-4467-8124-CF30502CFC8C}"/>
          </ac:picMkLst>
        </pc:picChg>
      </pc:sldChg>
      <pc:sldChg chg="addSp delSp modSp add del mod ord modNotesTx">
        <pc:chgData name="浩宇 王" userId="9777b43a9e96ea5f" providerId="LiveId" clId="{28BD389E-E413-479F-B970-F44485FA2C44}" dt="2024-03-29T05:11:22.088" v="885" actId="113"/>
        <pc:sldMkLst>
          <pc:docMk/>
          <pc:sldMk cId="898694029" sldId="299"/>
        </pc:sldMkLst>
        <pc:spChg chg="del">
          <ac:chgData name="浩宇 王" userId="9777b43a9e96ea5f" providerId="LiveId" clId="{28BD389E-E413-479F-B970-F44485FA2C44}" dt="2024-03-29T04:59:51.569" v="768" actId="478"/>
          <ac:spMkLst>
            <pc:docMk/>
            <pc:sldMk cId="898694029" sldId="299"/>
            <ac:spMk id="17" creationId="{00000000-0000-0000-0000-000000000000}"/>
          </ac:spMkLst>
        </pc:spChg>
        <pc:spChg chg="add mod">
          <ac:chgData name="浩宇 王" userId="9777b43a9e96ea5f" providerId="LiveId" clId="{28BD389E-E413-479F-B970-F44485FA2C44}" dt="2024-03-29T05:06:33.577" v="826" actId="20577"/>
          <ac:spMkLst>
            <pc:docMk/>
            <pc:sldMk cId="898694029" sldId="299"/>
            <ac:spMk id="18" creationId="{DA72CC2D-3622-FA38-1E27-9BA2598B83AA}"/>
          </ac:spMkLst>
        </pc:spChg>
        <pc:spChg chg="mod">
          <ac:chgData name="浩宇 王" userId="9777b43a9e96ea5f" providerId="LiveId" clId="{28BD389E-E413-479F-B970-F44485FA2C44}" dt="2024-03-29T03:26:23.692" v="581"/>
          <ac:spMkLst>
            <pc:docMk/>
            <pc:sldMk cId="898694029" sldId="299"/>
            <ac:spMk id="19" creationId="{00000000-0000-0000-0000-000000000000}"/>
          </ac:spMkLst>
        </pc:spChg>
        <pc:spChg chg="del">
          <ac:chgData name="浩宇 王" userId="9777b43a9e96ea5f" providerId="LiveId" clId="{28BD389E-E413-479F-B970-F44485FA2C44}" dt="2024-03-29T03:26:26.822" v="582" actId="478"/>
          <ac:spMkLst>
            <pc:docMk/>
            <pc:sldMk cId="898694029" sldId="299"/>
            <ac:spMk id="24" creationId="{521777C1-1441-DD28-AF33-D6F7889A9F3E}"/>
          </ac:spMkLst>
        </pc:spChg>
        <pc:spChg chg="del">
          <ac:chgData name="浩宇 王" userId="9777b43a9e96ea5f" providerId="LiveId" clId="{28BD389E-E413-479F-B970-F44485FA2C44}" dt="2024-03-29T03:26:26.822" v="582" actId="478"/>
          <ac:spMkLst>
            <pc:docMk/>
            <pc:sldMk cId="898694029" sldId="299"/>
            <ac:spMk id="25" creationId="{74218C96-C6B1-BEFB-CC88-2F0FACFA256B}"/>
          </ac:spMkLst>
        </pc:spChg>
        <pc:picChg chg="del">
          <ac:chgData name="浩宇 王" userId="9777b43a9e96ea5f" providerId="LiveId" clId="{28BD389E-E413-479F-B970-F44485FA2C44}" dt="2024-03-29T03:26:26.822" v="582" actId="478"/>
          <ac:picMkLst>
            <pc:docMk/>
            <pc:sldMk cId="898694029" sldId="299"/>
            <ac:picMk id="21" creationId="{335DE791-B058-368B-37D6-5511A4A0EC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94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0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5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2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5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96145" y="-87006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926540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38184" y="4694594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35503" y="3008140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94900" y="-106323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041633" y="1713389"/>
            <a:ext cx="77637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/>
              <a:t>Visualization of regional historical meteorological data results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86585" y="4894645"/>
            <a:ext cx="431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Group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WangHYeCLiJ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Haoyu Wang,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Chunzhao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Ye,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Jinbo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40288" y="2305039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74449" y="862037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485" y="2636505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16379" y="406205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01043" y="3027269"/>
            <a:ext cx="284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7640" y="335254"/>
            <a:ext cx="7631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Business Flow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D77CFF-0BE4-4C2E-AC93-F596FF60E1A8}"/>
              </a:ext>
            </a:extLst>
          </p:cNvPr>
          <p:cNvSpPr txBox="1"/>
          <p:nvPr/>
        </p:nvSpPr>
        <p:spPr>
          <a:xfrm>
            <a:off x="365890" y="4188649"/>
            <a:ext cx="168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ptos" panose="020B0004020202020204" pitchFamily="34" charset="0"/>
              </a:rPr>
              <a:t>Database</a:t>
            </a:r>
            <a:endParaRPr lang="zh-CN" altLang="en-US" sz="2800" dirty="0">
              <a:latin typeface="Aptos" panose="020B0004020202020204" pitchFamily="34" charset="0"/>
            </a:endParaRPr>
          </a:p>
        </p:txBody>
      </p:sp>
      <p:pic>
        <p:nvPicPr>
          <p:cNvPr id="20" name="图形 19" descr="服务器 纯色填充">
            <a:extLst>
              <a:ext uri="{FF2B5EF4-FFF2-40B4-BE49-F238E27FC236}">
                <a16:creationId xmlns:a16="http://schemas.microsoft.com/office/drawing/2014/main" id="{B2B54F98-B3BC-6467-2718-1FBCF6123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7869" y="3250608"/>
            <a:ext cx="914400" cy="914400"/>
          </a:xfrm>
          <a:prstGeom prst="rect">
            <a:avLst/>
          </a:prstGeom>
        </p:spPr>
      </p:pic>
      <p:pic>
        <p:nvPicPr>
          <p:cNvPr id="23" name="图形 22" descr="数据库 纯色填充">
            <a:extLst>
              <a:ext uri="{FF2B5EF4-FFF2-40B4-BE49-F238E27FC236}">
                <a16:creationId xmlns:a16="http://schemas.microsoft.com/office/drawing/2014/main" id="{7D96B5C8-B500-D658-F0F3-D6C42D521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945" y="3242670"/>
            <a:ext cx="914400" cy="914400"/>
          </a:xfrm>
          <a:prstGeom prst="rect">
            <a:avLst/>
          </a:prstGeom>
        </p:spPr>
      </p:pic>
      <p:pic>
        <p:nvPicPr>
          <p:cNvPr id="25" name="图形 24" descr="电子商务 纯色填充">
            <a:extLst>
              <a:ext uri="{FF2B5EF4-FFF2-40B4-BE49-F238E27FC236}">
                <a16:creationId xmlns:a16="http://schemas.microsoft.com/office/drawing/2014/main" id="{8A0326FF-1310-4EA7-66DF-96CC7190A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11271" y="4454507"/>
            <a:ext cx="914400" cy="914400"/>
          </a:xfrm>
          <a:prstGeom prst="rect">
            <a:avLst/>
          </a:prstGeom>
        </p:spPr>
      </p:pic>
      <p:pic>
        <p:nvPicPr>
          <p:cNvPr id="28" name="图形 27" descr="Internet 纯色填充">
            <a:extLst>
              <a:ext uri="{FF2B5EF4-FFF2-40B4-BE49-F238E27FC236}">
                <a16:creationId xmlns:a16="http://schemas.microsoft.com/office/drawing/2014/main" id="{9C718C01-23DB-C974-72FE-145A3E4B2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1271" y="1761062"/>
            <a:ext cx="914400" cy="914400"/>
          </a:xfrm>
          <a:prstGeom prst="rect">
            <a:avLst/>
          </a:prstGeom>
        </p:spPr>
      </p:pic>
      <p:pic>
        <p:nvPicPr>
          <p:cNvPr id="32" name="图形 31" descr="办公室男工作人员 纯色填充">
            <a:extLst>
              <a:ext uri="{FF2B5EF4-FFF2-40B4-BE49-F238E27FC236}">
                <a16:creationId xmlns:a16="http://schemas.microsoft.com/office/drawing/2014/main" id="{4A8C93B3-F176-DD59-CCCC-084C4B4C8E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1761" y="1227317"/>
            <a:ext cx="914400" cy="914400"/>
          </a:xfrm>
          <a:prstGeom prst="rect">
            <a:avLst/>
          </a:prstGeom>
        </p:spPr>
      </p:pic>
      <p:pic>
        <p:nvPicPr>
          <p:cNvPr id="35" name="图形 34" descr="女教授 纯色填充">
            <a:extLst>
              <a:ext uri="{FF2B5EF4-FFF2-40B4-BE49-F238E27FC236}">
                <a16:creationId xmlns:a16="http://schemas.microsoft.com/office/drawing/2014/main" id="{422F409F-F54C-C499-3EB8-6247125690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90807" y="1219158"/>
            <a:ext cx="914400" cy="914400"/>
          </a:xfrm>
          <a:prstGeom prst="rect">
            <a:avLst/>
          </a:prstGeom>
        </p:spPr>
      </p:pic>
      <p:pic>
        <p:nvPicPr>
          <p:cNvPr id="37" name="图形 36" descr="女侍者 纯色填充">
            <a:extLst>
              <a:ext uri="{FF2B5EF4-FFF2-40B4-BE49-F238E27FC236}">
                <a16:creationId xmlns:a16="http://schemas.microsoft.com/office/drawing/2014/main" id="{C6E1AFB9-876A-348A-E8AD-06C9A23EAD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41184" y="2785470"/>
            <a:ext cx="914400" cy="914400"/>
          </a:xfrm>
          <a:prstGeom prst="rect">
            <a:avLst/>
          </a:prstGeom>
        </p:spPr>
      </p:pic>
      <p:pic>
        <p:nvPicPr>
          <p:cNvPr id="39" name="图形 38" descr="男侍者 纯色填充">
            <a:extLst>
              <a:ext uri="{FF2B5EF4-FFF2-40B4-BE49-F238E27FC236}">
                <a16:creationId xmlns:a16="http://schemas.microsoft.com/office/drawing/2014/main" id="{890909A3-A3BB-FE2A-74FE-FC868D65A7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01761" y="2747688"/>
            <a:ext cx="914400" cy="91440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DCC872EF-B731-31BF-4CB5-1FD0C6AE3EF6}"/>
              </a:ext>
            </a:extLst>
          </p:cNvPr>
          <p:cNvGrpSpPr/>
          <p:nvPr/>
        </p:nvGrpSpPr>
        <p:grpSpPr>
          <a:xfrm>
            <a:off x="8138046" y="4393374"/>
            <a:ext cx="1017858" cy="1015894"/>
            <a:chOff x="9559378" y="3792071"/>
            <a:chExt cx="1017858" cy="1015894"/>
          </a:xfrm>
        </p:grpSpPr>
        <p:pic>
          <p:nvPicPr>
            <p:cNvPr id="41" name="图形 40" descr="用户 纯色填充">
              <a:extLst>
                <a:ext uri="{FF2B5EF4-FFF2-40B4-BE49-F238E27FC236}">
                  <a16:creationId xmlns:a16="http://schemas.microsoft.com/office/drawing/2014/main" id="{0849F6BD-9B24-8DB1-6D98-FED2EBF70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559378" y="3893565"/>
              <a:ext cx="914400" cy="914400"/>
            </a:xfrm>
            <a:prstGeom prst="rect">
              <a:avLst/>
            </a:prstGeom>
          </p:spPr>
        </p:pic>
        <p:pic>
          <p:nvPicPr>
            <p:cNvPr id="44" name="图形 43" descr="用户 轮廓">
              <a:extLst>
                <a:ext uri="{FF2B5EF4-FFF2-40B4-BE49-F238E27FC236}">
                  <a16:creationId xmlns:a16="http://schemas.microsoft.com/office/drawing/2014/main" id="{57E2E31A-50A8-5A57-B3C6-0689FCA0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662836" y="3792071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CFD486-CC07-333D-FBDE-91DC7C56BBF8}"/>
              </a:ext>
            </a:extLst>
          </p:cNvPr>
          <p:cNvSpPr txBox="1"/>
          <p:nvPr/>
        </p:nvSpPr>
        <p:spPr>
          <a:xfrm>
            <a:off x="2410395" y="4185601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Server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(Back end)</a:t>
            </a:r>
            <a:endParaRPr lang="zh-CN" altLang="en-US" sz="2800" dirty="0">
              <a:latin typeface="Aptos" panose="020B00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E5964CD-EF90-4481-AED8-55FC5586BC3C}"/>
              </a:ext>
            </a:extLst>
          </p:cNvPr>
          <p:cNvSpPr txBox="1"/>
          <p:nvPr/>
        </p:nvSpPr>
        <p:spPr>
          <a:xfrm>
            <a:off x="5062423" y="2656542"/>
            <a:ext cx="1869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Backstage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(Front end)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6E4E9C-4C5C-5AB1-CB25-CE05E189F273}"/>
              </a:ext>
            </a:extLst>
          </p:cNvPr>
          <p:cNvSpPr txBox="1"/>
          <p:nvPr/>
        </p:nvSpPr>
        <p:spPr>
          <a:xfrm>
            <a:off x="5033791" y="5368907"/>
            <a:ext cx="1869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Client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(Front end)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BB3928-FA28-F917-F60C-D6ADD373B4CB}"/>
              </a:ext>
            </a:extLst>
          </p:cNvPr>
          <p:cNvSpPr txBox="1"/>
          <p:nvPr/>
        </p:nvSpPr>
        <p:spPr>
          <a:xfrm>
            <a:off x="10073262" y="1373493"/>
            <a:ext cx="152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Manager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1CDC40E-432A-B1CA-D893-2C561ECFC06D}"/>
              </a:ext>
            </a:extLst>
          </p:cNvPr>
          <p:cNvSpPr txBox="1"/>
          <p:nvPr/>
        </p:nvSpPr>
        <p:spPr>
          <a:xfrm>
            <a:off x="9978492" y="2943278"/>
            <a:ext cx="1718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Employee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784D6D-0EB7-0B6A-F06E-EC534341DA28}"/>
              </a:ext>
            </a:extLst>
          </p:cNvPr>
          <p:cNvSpPr txBox="1"/>
          <p:nvPr/>
        </p:nvSpPr>
        <p:spPr>
          <a:xfrm>
            <a:off x="10380684" y="4650097"/>
            <a:ext cx="91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User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1DEA04AF-B6F9-BDA3-5054-75805F7E0D9E}"/>
              </a:ext>
            </a:extLst>
          </p:cNvPr>
          <p:cNvSpPr/>
          <p:nvPr/>
        </p:nvSpPr>
        <p:spPr>
          <a:xfrm>
            <a:off x="1759770" y="3550619"/>
            <a:ext cx="982492" cy="296942"/>
          </a:xfrm>
          <a:prstGeom prst="leftRigh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1E7DD48C-C50D-F432-4A0D-07A82D01C552}"/>
              </a:ext>
            </a:extLst>
          </p:cNvPr>
          <p:cNvSpPr/>
          <p:nvPr/>
        </p:nvSpPr>
        <p:spPr>
          <a:xfrm rot="19089393">
            <a:off x="3768641" y="2903859"/>
            <a:ext cx="1565823" cy="307814"/>
          </a:xfrm>
          <a:prstGeom prst="left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C5591615-AE7C-9437-D0AC-59A575EDF9B9}"/>
              </a:ext>
            </a:extLst>
          </p:cNvPr>
          <p:cNvSpPr/>
          <p:nvPr/>
        </p:nvSpPr>
        <p:spPr>
          <a:xfrm rot="2172435">
            <a:off x="3801650" y="4211504"/>
            <a:ext cx="1565823" cy="307814"/>
          </a:xfrm>
          <a:prstGeom prst="left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3A7C5618-456B-4767-B8C8-810D81F39EC0}"/>
              </a:ext>
            </a:extLst>
          </p:cNvPr>
          <p:cNvSpPr/>
          <p:nvPr/>
        </p:nvSpPr>
        <p:spPr>
          <a:xfrm rot="19103229">
            <a:off x="6623335" y="1824815"/>
            <a:ext cx="982492" cy="296942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F05BF195-5146-F5FB-2870-0BD62748CA47}"/>
              </a:ext>
            </a:extLst>
          </p:cNvPr>
          <p:cNvSpPr/>
          <p:nvPr/>
        </p:nvSpPr>
        <p:spPr>
          <a:xfrm rot="2085305">
            <a:off x="6643948" y="2491876"/>
            <a:ext cx="982492" cy="296942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E27035DA-1464-C56E-1254-BE627AC03ADE}"/>
              </a:ext>
            </a:extLst>
          </p:cNvPr>
          <p:cNvSpPr/>
          <p:nvPr/>
        </p:nvSpPr>
        <p:spPr>
          <a:xfrm>
            <a:off x="6752474" y="4800633"/>
            <a:ext cx="982492" cy="296942"/>
          </a:xfrm>
          <a:prstGeom prst="left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7640" y="335254"/>
            <a:ext cx="7631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Specifications &amp; Architecture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D77CFF-0BE4-4C2E-AC93-F596FF60E1A8}"/>
              </a:ext>
            </a:extLst>
          </p:cNvPr>
          <p:cNvSpPr txBox="1"/>
          <p:nvPr/>
        </p:nvSpPr>
        <p:spPr>
          <a:xfrm>
            <a:off x="942346" y="3643617"/>
            <a:ext cx="1680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ptos" panose="020B0004020202020204" pitchFamily="34" charset="0"/>
              </a:rPr>
              <a:t>Database</a:t>
            </a:r>
            <a:endParaRPr lang="zh-CN" altLang="en-US" sz="2800" dirty="0">
              <a:latin typeface="Aptos" panose="020B0004020202020204" pitchFamily="34" charset="0"/>
            </a:endParaRPr>
          </a:p>
        </p:txBody>
      </p:sp>
      <p:pic>
        <p:nvPicPr>
          <p:cNvPr id="20" name="图形 19" descr="服务器 纯色填充">
            <a:extLst>
              <a:ext uri="{FF2B5EF4-FFF2-40B4-BE49-F238E27FC236}">
                <a16:creationId xmlns:a16="http://schemas.microsoft.com/office/drawing/2014/main" id="{B2B54F98-B3BC-6467-2718-1FBCF6123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3179" y="2697638"/>
            <a:ext cx="914400" cy="914400"/>
          </a:xfrm>
          <a:prstGeom prst="rect">
            <a:avLst/>
          </a:prstGeom>
        </p:spPr>
      </p:pic>
      <p:pic>
        <p:nvPicPr>
          <p:cNvPr id="23" name="图形 22" descr="数据库 纯色填充">
            <a:extLst>
              <a:ext uri="{FF2B5EF4-FFF2-40B4-BE49-F238E27FC236}">
                <a16:creationId xmlns:a16="http://schemas.microsoft.com/office/drawing/2014/main" id="{7D96B5C8-B500-D658-F0F3-D6C42D521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6401" y="2697638"/>
            <a:ext cx="914400" cy="914400"/>
          </a:xfrm>
          <a:prstGeom prst="rect">
            <a:avLst/>
          </a:prstGeom>
        </p:spPr>
      </p:pic>
      <p:pic>
        <p:nvPicPr>
          <p:cNvPr id="25" name="图形 24" descr="电子商务 纯色填充">
            <a:extLst>
              <a:ext uri="{FF2B5EF4-FFF2-40B4-BE49-F238E27FC236}">
                <a16:creationId xmlns:a16="http://schemas.microsoft.com/office/drawing/2014/main" id="{8A0326FF-1310-4EA7-66DF-96CC7190A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3251" y="4243692"/>
            <a:ext cx="914400" cy="914400"/>
          </a:xfrm>
          <a:prstGeom prst="rect">
            <a:avLst/>
          </a:prstGeom>
        </p:spPr>
      </p:pic>
      <p:pic>
        <p:nvPicPr>
          <p:cNvPr id="28" name="图形 27" descr="Internet 纯色填充">
            <a:extLst>
              <a:ext uri="{FF2B5EF4-FFF2-40B4-BE49-F238E27FC236}">
                <a16:creationId xmlns:a16="http://schemas.microsoft.com/office/drawing/2014/main" id="{9C718C01-23DB-C974-72FE-145A3E4B2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6402" y="1242708"/>
            <a:ext cx="914400" cy="9144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7CFD486-CC07-333D-FBDE-91DC7C56BBF8}"/>
              </a:ext>
            </a:extLst>
          </p:cNvPr>
          <p:cNvSpPr txBox="1"/>
          <p:nvPr/>
        </p:nvSpPr>
        <p:spPr>
          <a:xfrm>
            <a:off x="4455705" y="3632631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Server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(Back end)</a:t>
            </a:r>
            <a:endParaRPr lang="zh-CN" altLang="en-US" sz="2800" dirty="0">
              <a:latin typeface="Aptos" panose="020B00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1DEA04AF-B6F9-BDA3-5054-75805F7E0D9E}"/>
              </a:ext>
            </a:extLst>
          </p:cNvPr>
          <p:cNvSpPr/>
          <p:nvPr/>
        </p:nvSpPr>
        <p:spPr>
          <a:xfrm>
            <a:off x="2256463" y="2997648"/>
            <a:ext cx="2531109" cy="333181"/>
          </a:xfrm>
          <a:prstGeom prst="leftRight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1E7DD48C-C50D-F432-4A0D-07A82D01C552}"/>
              </a:ext>
            </a:extLst>
          </p:cNvPr>
          <p:cNvSpPr/>
          <p:nvPr/>
        </p:nvSpPr>
        <p:spPr>
          <a:xfrm rot="19089393">
            <a:off x="5942019" y="2432656"/>
            <a:ext cx="2199943" cy="319560"/>
          </a:xfrm>
          <a:prstGeom prst="left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C5591615-AE7C-9437-D0AC-59A575EDF9B9}"/>
              </a:ext>
            </a:extLst>
          </p:cNvPr>
          <p:cNvSpPr/>
          <p:nvPr/>
        </p:nvSpPr>
        <p:spPr>
          <a:xfrm rot="2172435">
            <a:off x="5995777" y="4136800"/>
            <a:ext cx="2242609" cy="326256"/>
          </a:xfrm>
          <a:prstGeom prst="leftRightArrow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B5C8DB-007A-2AC0-43F9-F854ED3E9867}"/>
              </a:ext>
            </a:extLst>
          </p:cNvPr>
          <p:cNvSpPr txBox="1"/>
          <p:nvPr/>
        </p:nvSpPr>
        <p:spPr>
          <a:xfrm>
            <a:off x="7825771" y="2058181"/>
            <a:ext cx="1869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Backstage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(Front end)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A2AA9D-69C5-467E-FC2D-B86EC3C39FC0}"/>
              </a:ext>
            </a:extLst>
          </p:cNvPr>
          <p:cNvSpPr txBox="1"/>
          <p:nvPr/>
        </p:nvSpPr>
        <p:spPr>
          <a:xfrm>
            <a:off x="7825771" y="5154600"/>
            <a:ext cx="1869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Client</a:t>
            </a:r>
          </a:p>
          <a:p>
            <a:pPr algn="ctr"/>
            <a:r>
              <a:rPr lang="en-US" altLang="zh-CN" sz="2800" dirty="0">
                <a:latin typeface="Aptos" panose="020B0004020202020204" pitchFamily="34" charset="0"/>
              </a:rPr>
              <a:t>(Front end)</a:t>
            </a: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id="{A7DA2D78-06E5-F882-94F8-8426F60D7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1083" y="4605478"/>
            <a:ext cx="1182351" cy="1182351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30A8A94-8176-CAE2-2943-4C45C69CB8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94201" y="2535234"/>
            <a:ext cx="1183193" cy="11831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4A6B7625-8543-3823-8927-4ADF50C98A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4589" y="4702702"/>
            <a:ext cx="1901524" cy="987901"/>
          </a:xfrm>
          <a:prstGeom prst="rect">
            <a:avLst/>
          </a:prstGeom>
        </p:spPr>
      </p:pic>
      <p:pic>
        <p:nvPicPr>
          <p:cNvPr id="29" name="图形 28">
            <a:extLst>
              <a:ext uri="{FF2B5EF4-FFF2-40B4-BE49-F238E27FC236}">
                <a16:creationId xmlns:a16="http://schemas.microsoft.com/office/drawing/2014/main" id="{454B5499-A80A-94DE-949C-CA499850C1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65286" y="3066042"/>
            <a:ext cx="1148316" cy="99491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BE553D6F-CC7C-376B-BF9A-9E09C0D2C9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78543" y="4243692"/>
            <a:ext cx="998911" cy="994915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9DFDAEF1-EF1B-1521-A48C-32530D0B01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243688" y="1435507"/>
            <a:ext cx="1126947" cy="1126947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13956B39-04A5-7104-606F-7E811BFF556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094720" y="4282109"/>
            <a:ext cx="880996" cy="880996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817209E1-F4EB-A32C-6771-72032AEA52CB}"/>
              </a:ext>
            </a:extLst>
          </p:cNvPr>
          <p:cNvSpPr txBox="1"/>
          <p:nvPr/>
        </p:nvSpPr>
        <p:spPr>
          <a:xfrm>
            <a:off x="4258575" y="5796404"/>
            <a:ext cx="2347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Spring Boot</a:t>
            </a:r>
          </a:p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(Java JDK 1.8)</a:t>
            </a:r>
            <a:endParaRPr lang="zh-CN" altLang="en-US" sz="2800" b="1" dirty="0">
              <a:latin typeface="Aptos" panose="020B00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96CA0D1-C528-E1BB-2E4F-8BB80C9D7DEF}"/>
              </a:ext>
            </a:extLst>
          </p:cNvPr>
          <p:cNvSpPr txBox="1"/>
          <p:nvPr/>
        </p:nvSpPr>
        <p:spPr>
          <a:xfrm>
            <a:off x="1230355" y="5730735"/>
            <a:ext cx="132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MySQL</a:t>
            </a:r>
            <a:endParaRPr lang="zh-CN" altLang="en-US" sz="2800" b="1" dirty="0">
              <a:latin typeface="Aptos" panose="020B00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164FD50-DADB-8874-CB5F-9953AEB175E0}"/>
              </a:ext>
            </a:extLst>
          </p:cNvPr>
          <p:cNvSpPr txBox="1"/>
          <p:nvPr/>
        </p:nvSpPr>
        <p:spPr>
          <a:xfrm>
            <a:off x="8392157" y="3045862"/>
            <a:ext cx="2078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Vue</a:t>
            </a:r>
          </a:p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(JavaScript)</a:t>
            </a:r>
            <a:endParaRPr lang="zh-CN" altLang="en-US" sz="2800" b="1" dirty="0">
              <a:latin typeface="Aptos" panose="020B00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1AD43F7-B36D-0963-2355-1AB2EBD1E3C0}"/>
              </a:ext>
            </a:extLst>
          </p:cNvPr>
          <p:cNvSpPr txBox="1"/>
          <p:nvPr/>
        </p:nvSpPr>
        <p:spPr>
          <a:xfrm>
            <a:off x="9719200" y="2611361"/>
            <a:ext cx="2256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Chrome (PC)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639A93-026C-456C-4C86-F6F3B833821D}"/>
              </a:ext>
            </a:extLst>
          </p:cNvPr>
          <p:cNvSpPr txBox="1"/>
          <p:nvPr/>
        </p:nvSpPr>
        <p:spPr>
          <a:xfrm>
            <a:off x="9225342" y="5631653"/>
            <a:ext cx="3066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Safari (iOS),</a:t>
            </a:r>
          </a:p>
          <a:p>
            <a:pPr algn="ctr"/>
            <a:r>
              <a:rPr lang="en-US" altLang="zh-CN" sz="2800" b="1" dirty="0">
                <a:latin typeface="Aptos" panose="020B0004020202020204" pitchFamily="34" charset="0"/>
              </a:rPr>
              <a:t>Chrome (Resized)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65C57B2-3009-5D2C-BF0F-F17B7C321CF0}"/>
              </a:ext>
            </a:extLst>
          </p:cNvPr>
          <p:cNvSpPr txBox="1"/>
          <p:nvPr/>
        </p:nvSpPr>
        <p:spPr>
          <a:xfrm>
            <a:off x="2924561" y="1837349"/>
            <a:ext cx="147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Aptos" panose="020B0004020202020204" pitchFamily="34" charset="0"/>
              </a:rPr>
              <a:t>Mybatis</a:t>
            </a:r>
            <a:endParaRPr lang="en-US" altLang="zh-CN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08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ED985CB4-DBE5-425D-1CE5-08E5EB19C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8"/>
          <a:stretch/>
        </p:blipFill>
        <p:spPr>
          <a:xfrm>
            <a:off x="0" y="-1816119"/>
            <a:ext cx="12234731" cy="1126959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4FA9B76-4E8A-0D35-55C0-7529925117F2}"/>
              </a:ext>
            </a:extLst>
          </p:cNvPr>
          <p:cNvSpPr/>
          <p:nvPr/>
        </p:nvSpPr>
        <p:spPr>
          <a:xfrm>
            <a:off x="-792480" y="-619760"/>
            <a:ext cx="14091920" cy="4048760"/>
          </a:xfrm>
          <a:prstGeom prst="rect">
            <a:avLst/>
          </a:prstGeom>
          <a:gradFill flip="none" rotWithShape="1">
            <a:gsLst>
              <a:gs pos="62000">
                <a:srgbClr val="FEF9F3"/>
              </a:gs>
              <a:gs pos="0">
                <a:srgbClr val="FFFBF0">
                  <a:alpha val="0"/>
                </a:srgbClr>
              </a:gs>
              <a:gs pos="100000">
                <a:srgbClr val="FFFB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7640" y="335254"/>
            <a:ext cx="7631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Activity Diagram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33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1798" y="3134584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Project Demo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103</Words>
  <Application>Microsoft Office PowerPoint</Application>
  <PresentationFormat>宽屏</PresentationFormat>
  <Paragraphs>50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Aptos</vt:lpstr>
      <vt:lpstr>Arial</vt:lpstr>
      <vt:lpstr>Calibri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浩宇 王</cp:lastModifiedBy>
  <cp:revision>78</cp:revision>
  <dcterms:created xsi:type="dcterms:W3CDTF">2015-01-07T12:23:28Z</dcterms:created>
  <dcterms:modified xsi:type="dcterms:W3CDTF">2024-04-18T19:55:45Z</dcterms:modified>
</cp:coreProperties>
</file>