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48086-62BE-FABB-9FF0-EE4DBFE88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4C6073-8F77-5989-CF4B-42F983CF1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E0B124-22E2-8D28-8D15-7E7E84FE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90E1-0D4A-4651-8E89-E9B13ACC105A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ACF67-630A-874E-7F7E-FF440D3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DBBFC4-BB8F-311C-795D-488661FA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BE0E-09A7-47B0-A5B5-C35A09879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24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C1F4A-C22E-93A4-809C-8617BAA9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563093-0FD8-F3F5-D16B-F616B9E2B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7E483B-9BAB-6C08-12C4-DD8879B2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90E1-0D4A-4651-8E89-E9B13ACC105A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DC99D-C0DB-F377-726A-65A8C88B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15EE26-C842-B5DD-E05E-F827432E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BE0E-09A7-47B0-A5B5-C35A09879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40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2CC1E9-CCC6-6667-0580-80B216334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ADA023-D1C4-10D7-EBDC-3E94AE401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98C1CE-BC9C-F424-3A48-8BCDA369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90E1-0D4A-4651-8E89-E9B13ACC105A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3F47FB-1647-2E76-1B4F-52E33A6D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3C616-37E6-54F9-7063-0BFADB08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BE0E-09A7-47B0-A5B5-C35A09879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7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B8465-DDB4-A2AB-8C9B-A90156AF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524E7D-0915-0A1E-B43C-5C630E0A4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0F11F1-DED3-3BBF-A83D-3A5FCA25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90E1-0D4A-4651-8E89-E9B13ACC105A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5850E-FA38-EDA5-E351-1DC82B06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A4E9BE-4A8C-9FB5-5134-B05AB387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BE0E-09A7-47B0-A5B5-C35A09879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91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0DB62-977C-8D8B-BE24-1429518D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6A7491-066A-A89B-CAB8-E4C7F0319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F6BA5A-7A8B-044E-BCCC-121D3B16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90E1-0D4A-4651-8E89-E9B13ACC105A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833185-FF57-32AB-C480-F4E44281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8C7CD6-5813-0075-08A6-ECF4F95A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BE0E-09A7-47B0-A5B5-C35A09879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45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10AD1-4FF7-C303-C87B-7DE721F5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1DC26A-F971-55D5-6EB5-459DA84BD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0B0A39-37AE-FC5F-77D7-695778C11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C2A116-47B2-D749-4728-37E00AC9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90E1-0D4A-4651-8E89-E9B13ACC105A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3AB6DC-7F40-86FF-9258-486AD4F3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F755B3-D8DD-7BC1-598D-37167988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BE0E-09A7-47B0-A5B5-C35A09879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1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7FDA9-2B82-1069-0440-3E7AD46F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3B3396-0665-D067-F5DE-F95F3523B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41B51C-7F1F-1F71-DAB4-80C5EFFBB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A82263-6056-E362-48D3-14FE221EA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71BAA1-3288-01C1-CE8E-A6676125E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C6F274-6981-93DF-BEC1-71E82F5D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90E1-0D4A-4651-8E89-E9B13ACC105A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CFFEF5E-2FBF-AF19-2F8D-2BF95585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5B13D10-F931-7B67-7281-0544AA63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BE0E-09A7-47B0-A5B5-C35A09879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48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31FBB-3873-1DBB-F08E-42A42347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0D15B6-69F8-249C-D986-3046E568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90E1-0D4A-4651-8E89-E9B13ACC105A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5D6D24-E0D1-F57B-9D38-C6CE2E81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675680-AF52-820E-C9C2-8AF9C419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BE0E-09A7-47B0-A5B5-C35A09879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13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043A46-470E-597F-6792-72A184AE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90E1-0D4A-4651-8E89-E9B13ACC105A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2EEF26-193F-EAA3-E7B5-1F51639E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61F866-ED29-0FD2-BDA4-BB877E4C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BE0E-09A7-47B0-A5B5-C35A09879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33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49486-810F-6C4A-0F1C-71B2F214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32C2BE-B255-C26F-A170-283BC7CED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246EC4-C40F-EE40-353F-261047F86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E1DF34-0081-98C2-581C-7BE2FF76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90E1-0D4A-4651-8E89-E9B13ACC105A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9B1C1F-E69E-5C03-2BC0-62212891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124F55-F021-B5C6-1545-BEFE6387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BE0E-09A7-47B0-A5B5-C35A09879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30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436361-C1B2-28F7-7043-650364AE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CDB5751-43FF-D1DF-D982-75E9DDC11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5CCE81-E321-8465-6F75-E133A70C3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FC261A-872F-A237-67EC-2EB0F897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90E1-0D4A-4651-8E89-E9B13ACC105A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550196-BC10-0820-B496-0CC0C192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D99601-D5B7-FFE1-92F7-E0F96BAB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BE0E-09A7-47B0-A5B5-C35A09879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83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85B305-8389-9A7F-6AB6-19E8C156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DA5EE3-C218-3E8D-CE5C-9472ED0D6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EBB7CB-3159-174E-1C64-C6E683921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990E1-0D4A-4651-8E89-E9B13ACC105A}" type="datetimeFigureOut">
              <a:rPr lang="fr-FR" smtClean="0"/>
              <a:t>27/11/2022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8430F-0D62-7D39-D385-9692572E7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8E85C7-72E4-B4C1-4B89-FA763AA11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CBE0E-09A7-47B0-A5B5-C35A09879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05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B868C-9755-9DD1-E862-AF3DDD28A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Tournament</a:t>
            </a:r>
            <a:r>
              <a:rPr lang="fr-FR" dirty="0"/>
              <a:t> app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E1A3BD-8D0D-41E5-A834-396A5E572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09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D1AE2-DCD9-6B98-A729-A4071FA0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DDC8FF-37E9-ED14-7323-492AB2FAD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Basic 4 or 8 people </a:t>
            </a:r>
            <a:r>
              <a:rPr lang="fr-FR" dirty="0" err="1"/>
              <a:t>tournament</a:t>
            </a:r>
            <a:r>
              <a:rPr lang="fr-FR" dirty="0"/>
              <a:t> </a:t>
            </a:r>
            <a:r>
              <a:rPr lang="fr-FR" dirty="0" err="1"/>
              <a:t>swiss</a:t>
            </a:r>
            <a:r>
              <a:rPr lang="fr-FR" dirty="0"/>
              <a:t> rounds</a:t>
            </a:r>
          </a:p>
          <a:p>
            <a:r>
              <a:rPr lang="fr-FR" dirty="0"/>
              <a:t>Data base to </a:t>
            </a:r>
            <a:r>
              <a:rPr lang="fr-FR" dirty="0" err="1"/>
              <a:t>resume</a:t>
            </a:r>
            <a:r>
              <a:rPr lang="fr-FR" dirty="0"/>
              <a:t> and </a:t>
            </a:r>
            <a:r>
              <a:rPr lang="fr-FR" dirty="0" err="1"/>
              <a:t>save</a:t>
            </a:r>
            <a:endParaRPr lang="fr-FR" dirty="0"/>
          </a:p>
          <a:p>
            <a:r>
              <a:rPr lang="fr-FR" dirty="0"/>
              <a:t>Visualisation to </a:t>
            </a: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  <a:p>
            <a:r>
              <a:rPr lang="fr-FR" dirty="0" err="1"/>
              <a:t>Send</a:t>
            </a:r>
            <a:r>
              <a:rPr lang="fr-FR" dirty="0"/>
              <a:t> to </a:t>
            </a:r>
            <a:r>
              <a:rPr lang="fr-FR" dirty="0" err="1"/>
              <a:t>android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kind</a:t>
            </a:r>
            <a:r>
              <a:rPr lang="fr-FR" dirty="0"/>
              <a:t> of </a:t>
            </a:r>
            <a:r>
              <a:rPr lang="fr-FR" dirty="0" err="1"/>
              <a:t>tournaments</a:t>
            </a:r>
            <a:r>
              <a:rPr lang="fr-FR" dirty="0"/>
              <a:t> and </a:t>
            </a:r>
            <a:r>
              <a:rPr lang="fr-FR" dirty="0" err="1"/>
              <a:t>leagues</a:t>
            </a:r>
            <a:endParaRPr lang="fr-FR" dirty="0"/>
          </a:p>
          <a:p>
            <a:r>
              <a:rPr lang="fr-FR" dirty="0" err="1"/>
              <a:t>Implement</a:t>
            </a:r>
            <a:r>
              <a:rPr lang="fr-FR" dirty="0"/>
              <a:t> customisable </a:t>
            </a:r>
            <a:r>
              <a:rPr lang="fr-FR" dirty="0" err="1"/>
              <a:t>tournaments</a:t>
            </a:r>
            <a:endParaRPr lang="fr-FR" dirty="0"/>
          </a:p>
          <a:p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online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ability</a:t>
            </a:r>
            <a:r>
              <a:rPr lang="fr-FR" dirty="0"/>
              <a:t> to </a:t>
            </a:r>
            <a:r>
              <a:rPr lang="fr-FR" dirty="0" err="1"/>
              <a:t>connect</a:t>
            </a:r>
            <a:r>
              <a:rPr lang="fr-FR" dirty="0"/>
              <a:t> to the code of a </a:t>
            </a:r>
            <a:r>
              <a:rPr lang="fr-FR" dirty="0" err="1"/>
              <a:t>tourney</a:t>
            </a:r>
            <a:r>
              <a:rPr lang="fr-FR" dirty="0"/>
              <a:t> and </a:t>
            </a:r>
            <a:r>
              <a:rPr lang="fr-FR" dirty="0" err="1"/>
              <a:t>get</a:t>
            </a:r>
            <a:r>
              <a:rPr lang="fr-FR" dirty="0"/>
              <a:t> info ? </a:t>
            </a:r>
            <a:r>
              <a:rPr lang="fr-FR" dirty="0" err="1"/>
              <a:t>Add</a:t>
            </a:r>
            <a:r>
              <a:rPr lang="fr-FR" dirty="0"/>
              <a:t> point in </a:t>
            </a:r>
            <a:r>
              <a:rPr lang="fr-FR" dirty="0" err="1"/>
              <a:t>it</a:t>
            </a:r>
            <a:r>
              <a:rPr lang="fr-FR" dirty="0"/>
              <a:t> right </a:t>
            </a:r>
            <a:r>
              <a:rPr lang="fr-FR" dirty="0" err="1"/>
              <a:t>away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players</a:t>
            </a:r>
            <a:r>
              <a:rPr lang="fr-FR" dirty="0"/>
              <a:t> </a:t>
            </a:r>
            <a:r>
              <a:rPr lang="fr-FR" dirty="0" err="1"/>
              <a:t>validating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053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47A88-46C3-C750-B7E2-7A52E38A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Subsections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12BFC-1FEC-5992-961D-A5149088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 base structure</a:t>
            </a:r>
          </a:p>
          <a:p>
            <a:r>
              <a:rPr lang="fr-FR" dirty="0"/>
              <a:t>Class for </a:t>
            </a:r>
            <a:r>
              <a:rPr lang="fr-FR" dirty="0" err="1"/>
              <a:t>tourney</a:t>
            </a:r>
            <a:r>
              <a:rPr lang="fr-FR" dirty="0"/>
              <a:t> or </a:t>
            </a:r>
            <a:r>
              <a:rPr lang="fr-FR" dirty="0" err="1"/>
              <a:t>functions</a:t>
            </a:r>
            <a:r>
              <a:rPr lang="fr-FR" dirty="0"/>
              <a:t> ? </a:t>
            </a:r>
          </a:p>
          <a:p>
            <a:r>
              <a:rPr lang="fr-FR" dirty="0"/>
              <a:t>Settings for </a:t>
            </a:r>
            <a:r>
              <a:rPr lang="fr-FR" dirty="0" err="1"/>
              <a:t>tourney</a:t>
            </a:r>
            <a:r>
              <a:rPr lang="fr-FR" dirty="0"/>
              <a:t> – in </a:t>
            </a:r>
            <a:r>
              <a:rPr lang="fr-FR" dirty="0" err="1"/>
              <a:t>json</a:t>
            </a:r>
            <a:r>
              <a:rPr lang="fr-FR" dirty="0"/>
              <a:t> / DB</a:t>
            </a:r>
          </a:p>
          <a:p>
            <a:r>
              <a:rPr lang="fr-FR" dirty="0"/>
              <a:t>Randomisation and </a:t>
            </a:r>
            <a:r>
              <a:rPr lang="fr-FR" dirty="0" err="1"/>
              <a:t>pairing</a:t>
            </a:r>
            <a:r>
              <a:rPr lang="fr-FR" dirty="0"/>
              <a:t> ? </a:t>
            </a:r>
          </a:p>
          <a:p>
            <a:r>
              <a:rPr lang="fr-FR" dirty="0"/>
              <a:t>Networks and data base communication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583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F2D82-5220-63BC-0FEB-6375C763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Tourney</a:t>
            </a:r>
            <a:r>
              <a:rPr lang="fr-FR" dirty="0"/>
              <a:t>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519A9E-4483-12C5-0DA2-69A783EB3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people </a:t>
            </a:r>
            <a:r>
              <a:rPr lang="fr-FR" dirty="0" err="1"/>
              <a:t>Swiss</a:t>
            </a:r>
            <a:r>
              <a:rPr lang="fr-FR" dirty="0"/>
              <a:t> round</a:t>
            </a:r>
          </a:p>
          <a:p>
            <a:r>
              <a:rPr lang="fr-FR" dirty="0"/>
              <a:t>Direct </a:t>
            </a:r>
            <a:r>
              <a:rPr lang="fr-FR" dirty="0" err="1"/>
              <a:t>elimination</a:t>
            </a:r>
            <a:endParaRPr lang="fr-FR" dirty="0"/>
          </a:p>
          <a:p>
            <a:r>
              <a:rPr lang="fr-FR" dirty="0"/>
              <a:t>Direct </a:t>
            </a:r>
            <a:r>
              <a:rPr lang="fr-FR" dirty="0" err="1"/>
              <a:t>elimination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series</a:t>
            </a:r>
            <a:r>
              <a:rPr lang="fr-FR" dirty="0"/>
              <a:t> </a:t>
            </a:r>
            <a:r>
              <a:rPr lang="fr-FR" dirty="0" err="1"/>
              <a:t>heads</a:t>
            </a:r>
            <a:endParaRPr lang="fr-FR" dirty="0"/>
          </a:p>
          <a:p>
            <a:r>
              <a:rPr lang="fr-FR" dirty="0"/>
              <a:t>League</a:t>
            </a:r>
          </a:p>
          <a:p>
            <a:r>
              <a:rPr lang="fr-FR" dirty="0"/>
              <a:t>Winner / loser </a:t>
            </a:r>
            <a:r>
              <a:rPr lang="fr-FR" dirty="0" err="1"/>
              <a:t>braket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976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1D9451-3578-2379-8369-4A3D3321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Tourney</a:t>
            </a:r>
            <a:r>
              <a:rPr lang="fr-FR" dirty="0"/>
              <a:t> data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6955F1-7B9A-81E5-3EC8-40EEF935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5240" cy="4351338"/>
          </a:xfrm>
        </p:spPr>
        <p:txBody>
          <a:bodyPr/>
          <a:lstStyle/>
          <a:p>
            <a:r>
              <a:rPr lang="fr-FR" dirty="0" err="1"/>
              <a:t>Tournament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fr-FR" dirty="0"/>
          </a:p>
          <a:p>
            <a:pPr lvl="1"/>
            <a:r>
              <a:rPr lang="fr-FR" dirty="0"/>
              <a:t>Meta data : </a:t>
            </a:r>
          </a:p>
          <a:p>
            <a:pPr lvl="2"/>
            <a:r>
              <a:rPr lang="fr-FR" dirty="0"/>
              <a:t>Date</a:t>
            </a:r>
          </a:p>
          <a:p>
            <a:pPr lvl="2"/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players</a:t>
            </a:r>
            <a:endParaRPr lang="fr-FR" dirty="0"/>
          </a:p>
          <a:p>
            <a:pPr lvl="2"/>
            <a:r>
              <a:rPr lang="fr-FR" dirty="0"/>
              <a:t>Location</a:t>
            </a:r>
          </a:p>
          <a:p>
            <a:pPr lvl="1"/>
            <a:r>
              <a:rPr lang="fr-FR" dirty="0"/>
              <a:t>Player</a:t>
            </a:r>
          </a:p>
          <a:p>
            <a:pPr lvl="2"/>
            <a:r>
              <a:rPr lang="fr-FR" dirty="0"/>
              <a:t>Points ( </a:t>
            </a:r>
            <a:r>
              <a:rPr lang="fr-FR" dirty="0" err="1"/>
              <a:t>saved</a:t>
            </a:r>
            <a:r>
              <a:rPr lang="fr-FR" dirty="0"/>
              <a:t> or </a:t>
            </a:r>
            <a:r>
              <a:rPr lang="fr-FR" dirty="0" err="1"/>
              <a:t>calculated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Wins</a:t>
            </a:r>
            <a:endParaRPr lang="fr-FR" dirty="0"/>
          </a:p>
          <a:p>
            <a:pPr lvl="2"/>
            <a:r>
              <a:rPr lang="fr-FR" dirty="0" err="1"/>
              <a:t>Losses</a:t>
            </a:r>
            <a:endParaRPr lang="fr-FR" dirty="0"/>
          </a:p>
          <a:p>
            <a:pPr lvl="2"/>
            <a:r>
              <a:rPr lang="fr-FR" dirty="0"/>
              <a:t>Id/ </a:t>
            </a:r>
            <a:r>
              <a:rPr lang="fr-FR" dirty="0" err="1"/>
              <a:t>number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951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47C50-D324-BCB1-3858-3E1B0F64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 </a:t>
            </a:r>
            <a:r>
              <a:rPr lang="fr-FR" dirty="0" err="1"/>
              <a:t>tourney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D27628-1F13-0A5D-ABBC-86126A51C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Generates</a:t>
            </a:r>
            <a:r>
              <a:rPr lang="fr-FR" dirty="0"/>
              <a:t> the </a:t>
            </a:r>
            <a:r>
              <a:rPr lang="fr-FR" dirty="0" err="1"/>
              <a:t>tourney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various</a:t>
            </a:r>
            <a:r>
              <a:rPr lang="fr-FR" dirty="0"/>
              <a:t> </a:t>
            </a:r>
            <a:r>
              <a:rPr lang="fr-FR" dirty="0" err="1"/>
              <a:t>abilities</a:t>
            </a:r>
            <a:endParaRPr lang="fr-FR" dirty="0"/>
          </a:p>
          <a:p>
            <a:r>
              <a:rPr lang="fr-FR" dirty="0"/>
              <a:t>First version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the </a:t>
            </a:r>
            <a:r>
              <a:rPr lang="fr-FR" dirty="0" err="1"/>
              <a:t>swiss</a:t>
            </a:r>
            <a:r>
              <a:rPr lang="fr-FR" dirty="0"/>
              <a:t> round </a:t>
            </a:r>
            <a:r>
              <a:rPr lang="fr-FR" dirty="0" err="1"/>
              <a:t>tourney</a:t>
            </a:r>
            <a:endParaRPr lang="fr-FR" dirty="0"/>
          </a:p>
          <a:p>
            <a:r>
              <a:rPr lang="fr-FR" dirty="0" err="1"/>
              <a:t>Differents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and structures to </a:t>
            </a:r>
            <a:r>
              <a:rPr lang="fr-FR" dirty="0" err="1"/>
              <a:t>adapts</a:t>
            </a:r>
            <a:r>
              <a:rPr lang="fr-FR" dirty="0"/>
              <a:t> to the </a:t>
            </a:r>
            <a:r>
              <a:rPr lang="fr-FR" dirty="0" err="1"/>
              <a:t>various</a:t>
            </a:r>
            <a:r>
              <a:rPr lang="fr-FR" dirty="0"/>
              <a:t> styles of </a:t>
            </a:r>
            <a:r>
              <a:rPr lang="fr-FR" dirty="0" err="1"/>
              <a:t>tourneys</a:t>
            </a:r>
            <a:endParaRPr lang="fr-FR" dirty="0"/>
          </a:p>
          <a:p>
            <a:r>
              <a:rPr lang="fr-FR" dirty="0"/>
              <a:t>Points </a:t>
            </a:r>
            <a:r>
              <a:rPr lang="fr-FR" dirty="0" err="1"/>
              <a:t>gained</a:t>
            </a:r>
            <a:r>
              <a:rPr lang="fr-FR" dirty="0"/>
              <a:t> / </a:t>
            </a:r>
            <a:r>
              <a:rPr lang="fr-FR" dirty="0" err="1"/>
              <a:t>lost</a:t>
            </a:r>
            <a:r>
              <a:rPr lang="fr-FR" dirty="0"/>
              <a:t> for </a:t>
            </a:r>
            <a:r>
              <a:rPr lang="fr-FR" dirty="0" err="1"/>
              <a:t>reach</a:t>
            </a:r>
            <a:r>
              <a:rPr lang="fr-FR" dirty="0"/>
              <a:t> </a:t>
            </a:r>
            <a:r>
              <a:rPr lang="fr-FR" dirty="0" err="1"/>
              <a:t>losses</a:t>
            </a:r>
            <a:r>
              <a:rPr lang="fr-FR" dirty="0"/>
              <a:t>, </a:t>
            </a:r>
            <a:r>
              <a:rPr lang="fr-FR" dirty="0" err="1"/>
              <a:t>draw</a:t>
            </a:r>
            <a:r>
              <a:rPr lang="fr-FR" dirty="0"/>
              <a:t>, </a:t>
            </a:r>
            <a:r>
              <a:rPr lang="fr-FR" dirty="0" err="1"/>
              <a:t>wins</a:t>
            </a:r>
            <a:r>
              <a:rPr lang="fr-FR" dirty="0"/>
              <a:t>…</a:t>
            </a:r>
          </a:p>
          <a:p>
            <a:r>
              <a:rPr lang="fr-FR" dirty="0"/>
              <a:t>Point </a:t>
            </a:r>
            <a:r>
              <a:rPr lang="fr-FR" dirty="0" err="1"/>
              <a:t>target</a:t>
            </a:r>
            <a:r>
              <a:rPr lang="fr-FR" dirty="0"/>
              <a:t> for </a:t>
            </a:r>
            <a:r>
              <a:rPr lang="fr-FR" dirty="0" err="1"/>
              <a:t>win</a:t>
            </a:r>
            <a:endParaRPr lang="fr-FR" dirty="0"/>
          </a:p>
          <a:p>
            <a:r>
              <a:rPr lang="fr-FR" dirty="0"/>
              <a:t>Loser </a:t>
            </a:r>
            <a:r>
              <a:rPr lang="fr-FR" dirty="0" err="1"/>
              <a:t>bracket</a:t>
            </a:r>
            <a:endParaRPr lang="fr-FR" dirty="0"/>
          </a:p>
          <a:p>
            <a:r>
              <a:rPr lang="fr-FR" dirty="0"/>
              <a:t>League system for multi </a:t>
            </a:r>
            <a:r>
              <a:rPr lang="fr-FR" dirty="0" err="1"/>
              <a:t>tourney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Tourney</a:t>
            </a:r>
            <a:r>
              <a:rPr lang="fr-FR" dirty="0"/>
              <a:t> settings in </a:t>
            </a:r>
            <a:r>
              <a:rPr lang="fr-FR" dirty="0" err="1"/>
              <a:t>json</a:t>
            </a:r>
            <a:r>
              <a:rPr lang="fr-FR" dirty="0"/>
              <a:t> or </a:t>
            </a:r>
            <a:r>
              <a:rPr lang="fr-FR" dirty="0" err="1"/>
              <a:t>library</a:t>
            </a:r>
            <a:endParaRPr lang="fr-FR" dirty="0"/>
          </a:p>
          <a:p>
            <a:r>
              <a:rPr lang="fr-FR" dirty="0"/>
              <a:t>Data base for </a:t>
            </a:r>
            <a:r>
              <a:rPr lang="fr-FR" dirty="0" err="1"/>
              <a:t>tourney</a:t>
            </a:r>
            <a:r>
              <a:rPr lang="fr-FR" dirty="0"/>
              <a:t> informations and state</a:t>
            </a:r>
          </a:p>
        </p:txBody>
      </p:sp>
    </p:spTree>
    <p:extLst>
      <p:ext uri="{BB962C8B-B14F-4D97-AF65-F5344CB8AC3E}">
        <p14:creationId xmlns:p14="http://schemas.microsoft.com/office/powerpoint/2010/main" val="395370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D918287-C73C-D6ED-4D84-DAFEC8FFF07C}"/>
              </a:ext>
            </a:extLst>
          </p:cNvPr>
          <p:cNvSpPr txBox="1"/>
          <p:nvPr/>
        </p:nvSpPr>
        <p:spPr>
          <a:xfrm>
            <a:off x="610333" y="138622"/>
            <a:ext cx="609746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types of tourneys			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round Swiss	round 1	pairing = random	</a:t>
            </a:r>
          </a:p>
          <a:p>
            <a:r>
              <a:rPr lang="en-US" dirty="0"/>
              <a:t>	round 2 and +	Pairing = same points random	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Player 1	1		</a:t>
            </a:r>
          </a:p>
          <a:p>
            <a:r>
              <a:rPr lang="en-US" dirty="0"/>
              <a:t>Player 2	2		</a:t>
            </a:r>
          </a:p>
          <a:p>
            <a:r>
              <a:rPr lang="en-US" dirty="0"/>
              <a:t>Player 3	3		</a:t>
            </a:r>
          </a:p>
          <a:p>
            <a:r>
              <a:rPr lang="en-US" dirty="0"/>
              <a:t>Player 4	4		</a:t>
            </a:r>
          </a:p>
          <a:p>
            <a:r>
              <a:rPr lang="en-US" dirty="0"/>
              <a:t>Player 5	5		</a:t>
            </a:r>
          </a:p>
          <a:p>
            <a:r>
              <a:rPr lang="en-US" dirty="0"/>
              <a:t>Player 6	6		</a:t>
            </a:r>
          </a:p>
          <a:p>
            <a:r>
              <a:rPr lang="en-US" dirty="0"/>
              <a:t>Player 7	7		</a:t>
            </a:r>
          </a:p>
          <a:p>
            <a:r>
              <a:rPr lang="en-US" dirty="0"/>
              <a:t>Player 8	8		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</a:t>
            </a:r>
            <a:r>
              <a:rPr lang="en-US" dirty="0" err="1"/>
              <a:t>Dict</a:t>
            </a:r>
            <a:r>
              <a:rPr lang="en-US" dirty="0"/>
              <a:t> : 	player : [name, victories, losses, draws, points]	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Function : 	Match making	</a:t>
            </a:r>
          </a:p>
          <a:p>
            <a:r>
              <a:rPr lang="en-US" dirty="0"/>
              <a:t>	</a:t>
            </a:r>
            <a:r>
              <a:rPr lang="en-US" dirty="0" err="1"/>
              <a:t>arg</a:t>
            </a:r>
            <a:r>
              <a:rPr lang="en-US" dirty="0"/>
              <a:t>	</a:t>
            </a:r>
            <a:r>
              <a:rPr lang="en-US" dirty="0" err="1"/>
              <a:t>player_dict</a:t>
            </a:r>
            <a:r>
              <a:rPr lang="en-US" dirty="0"/>
              <a:t>	</a:t>
            </a:r>
          </a:p>
          <a:p>
            <a:r>
              <a:rPr lang="en-US" dirty="0"/>
              <a:t>			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82EC6D-BF5A-DDAB-DE32-5F2C444DD97C}"/>
              </a:ext>
            </a:extLst>
          </p:cNvPr>
          <p:cNvSpPr txBox="1"/>
          <p:nvPr/>
        </p:nvSpPr>
        <p:spPr>
          <a:xfrm>
            <a:off x="6401705" y="138622"/>
            <a:ext cx="45447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Create</a:t>
            </a:r>
            <a:r>
              <a:rPr lang="fr-FR" dirty="0"/>
              <a:t> a DB </a:t>
            </a:r>
            <a:r>
              <a:rPr lang="fr-FR" dirty="0" err="1"/>
              <a:t>fro</a:t>
            </a:r>
            <a:r>
              <a:rPr lang="fr-FR" dirty="0"/>
              <a:t>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tourney</a:t>
            </a:r>
            <a:r>
              <a:rPr lang="fr-FR" dirty="0"/>
              <a:t> ? 	</a:t>
            </a:r>
          </a:p>
          <a:p>
            <a:r>
              <a:rPr lang="fr-FR" dirty="0"/>
              <a:t>yes in case of crash	</a:t>
            </a:r>
          </a:p>
          <a:p>
            <a:r>
              <a:rPr lang="fr-FR" dirty="0"/>
              <a:t>default </a:t>
            </a:r>
            <a:r>
              <a:rPr lang="fr-FR" dirty="0" err="1"/>
              <a:t>name</a:t>
            </a:r>
            <a:r>
              <a:rPr lang="fr-FR" dirty="0"/>
              <a:t> = date + type + </a:t>
            </a:r>
            <a:r>
              <a:rPr lang="fr-FR" dirty="0" err="1"/>
              <a:t>number</a:t>
            </a:r>
            <a:r>
              <a:rPr lang="fr-FR" dirty="0"/>
              <a:t>	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DB = SQLITE 	</a:t>
            </a:r>
          </a:p>
          <a:p>
            <a:r>
              <a:rPr lang="fr-FR" dirty="0"/>
              <a:t>DB = JSON ? 	</a:t>
            </a:r>
          </a:p>
          <a:p>
            <a:r>
              <a:rPr lang="fr-FR" dirty="0"/>
              <a:t>DB = </a:t>
            </a:r>
            <a:r>
              <a:rPr lang="fr-FR" dirty="0" err="1"/>
              <a:t>Other</a:t>
            </a:r>
            <a:r>
              <a:rPr lang="fr-FR" dirty="0"/>
              <a:t> ? 	</a:t>
            </a:r>
          </a:p>
          <a:p>
            <a:r>
              <a:rPr lang="fr-FR" dirty="0"/>
              <a:t>	</a:t>
            </a:r>
          </a:p>
          <a:p>
            <a:r>
              <a:rPr lang="fr-FR" dirty="0" err="1"/>
              <a:t>random.shuffle</a:t>
            </a:r>
            <a:r>
              <a:rPr lang="fr-FR" dirty="0"/>
              <a:t>	</a:t>
            </a:r>
          </a:p>
          <a:p>
            <a:r>
              <a:rPr lang="fr-FR" dirty="0" err="1"/>
              <a:t>itertools.permutation</a:t>
            </a: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045730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371</Words>
  <Application>Microsoft Office PowerPoint</Application>
  <PresentationFormat>Grand écran</PresentationFormat>
  <Paragraphs>74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Tournament app project</vt:lpstr>
      <vt:lpstr>Steps</vt:lpstr>
      <vt:lpstr>Subsections</vt:lpstr>
      <vt:lpstr>Tourney types</vt:lpstr>
      <vt:lpstr>Tourney data base</vt:lpstr>
      <vt:lpstr>Class tourney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Tournament app project</dc:title>
  <dc:creator>Tony Dx</dc:creator>
  <cp:lastModifiedBy>Tony Dx</cp:lastModifiedBy>
  <cp:revision>10</cp:revision>
  <dcterms:created xsi:type="dcterms:W3CDTF">2022-11-14T20:38:18Z</dcterms:created>
  <dcterms:modified xsi:type="dcterms:W3CDTF">2022-11-27T17:04:11Z</dcterms:modified>
</cp:coreProperties>
</file>