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052643-6E26-4CAE-8C4E-D3A12A24BF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99E808-7525-4EC0-8521-C5462029BE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BC4D67-3260-4ED8-8570-3F85145806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567854-6D9C-4EC6-8B54-CE81F01CE4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9E37CF-13C5-4B44-B4D8-E4ADD39707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4E1DE4-661F-4AF1-924B-A0AF01A3DC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5502F5-8ED4-4CE1-A0C7-5822396E9E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BFDC0A-3B5A-49CD-A3F9-E5D01C4689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90A049-2FDF-4AA6-AFF8-BA89273CCB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98ED26-982F-47EE-AFE9-54FD71A98E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2F35D2-ED4E-4E74-B4A6-094F5A9792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7C96C3-FF66-4711-9DC5-BF0E38661F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바탕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58CBBC-3992-4506-A391-10667FB61855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바탕"/>
              </a:defRPr>
            </a:lvl1pPr>
          </a:lstStyle>
          <a:p>
            <a:r>
              <a:rPr b="0" lang="en-US" sz="1400" spc="-1" strike="noStrike">
                <a:latin typeface="바탕"/>
              </a:rPr>
              <a:t>&lt;날짜/시간&gt;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맑은 고딕"/>
              </a:rPr>
              <a:t>2</a:t>
            </a:r>
            <a:r>
              <a:rPr b="0" lang="ko-KR" sz="2800" spc="-1" strike="noStrike">
                <a:latin typeface="맑은 고딕"/>
              </a:rPr>
              <a:t>번째 개요 수준</a:t>
            </a:r>
            <a:endParaRPr b="0" lang="en-US" sz="2800" spc="-1" strike="noStrike"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맑은 고딕"/>
              </a:rPr>
              <a:t>3</a:t>
            </a:r>
            <a:r>
              <a:rPr b="0" lang="ko-KR" sz="2400" spc="-1" strike="noStrike">
                <a:latin typeface="맑은 고딕"/>
              </a:rPr>
              <a:t>번째 개요 수준</a:t>
            </a:r>
            <a:endParaRPr b="0" lang="en-US" sz="2400" spc="-1" strike="noStrike"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맑은 고딕"/>
              </a:rPr>
              <a:t>4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5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6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7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github.com/WhyDongSon/CutomVector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13" descr="텍스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594360" y="1134720"/>
            <a:ext cx="10968480" cy="1473120"/>
          </a:xfrm>
          <a:prstGeom prst="rect">
            <a:avLst/>
          </a:prstGeom>
          <a:ln w="0">
            <a:noFill/>
          </a:ln>
        </p:spPr>
      </p:pic>
      <p:sp>
        <p:nvSpPr>
          <p:cNvPr id="42" name="TextBox 14"/>
          <p:cNvSpPr/>
          <p:nvPr/>
        </p:nvSpPr>
        <p:spPr>
          <a:xfrm>
            <a:off x="564480" y="307800"/>
            <a:ext cx="61459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STL Vector 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클래스를 간단하게 구현한 프로젝트 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43" name="TextBox 15"/>
          <p:cNvSpPr/>
          <p:nvPr/>
        </p:nvSpPr>
        <p:spPr>
          <a:xfrm>
            <a:off x="564480" y="689400"/>
            <a:ext cx="5140800" cy="2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Github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 </a:t>
            </a:r>
            <a:r>
              <a:rPr b="0" lang="en-US" sz="1200" spc="-1" strike="noStrike" u="sng">
                <a:solidFill>
                  <a:srgbClr val="0563c1"/>
                </a:solidFill>
                <a:uFillTx/>
                <a:latin typeface="맑은 고딕"/>
                <a:ea typeface="맑은 고딕"/>
                <a:hlinkClick r:id="rId2"/>
              </a:rPr>
              <a:t>WhyDongSon/CutomVector (github.com)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44" name="TextBox 17"/>
          <p:cNvSpPr/>
          <p:nvPr/>
        </p:nvSpPr>
        <p:spPr>
          <a:xfrm>
            <a:off x="5111640" y="2640600"/>
            <a:ext cx="119592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Github </a:t>
            </a: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분기 관리</a:t>
            </a:r>
            <a:endParaRPr b="0" lang="en-US" sz="10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 descr="텍스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358560" y="930240"/>
            <a:ext cx="4191480" cy="5146920"/>
          </a:xfrm>
          <a:prstGeom prst="rect">
            <a:avLst/>
          </a:prstGeom>
          <a:ln w="0">
            <a:noFill/>
          </a:ln>
        </p:spPr>
      </p:pic>
      <p:sp>
        <p:nvSpPr>
          <p:cNvPr id="46" name="TextBox 5"/>
          <p:cNvSpPr/>
          <p:nvPr/>
        </p:nvSpPr>
        <p:spPr>
          <a:xfrm>
            <a:off x="1054800" y="2446200"/>
            <a:ext cx="202212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Std::Vector 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에서 사용되는 생성자 정의 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47" name="TextBox 6"/>
          <p:cNvSpPr/>
          <p:nvPr/>
        </p:nvSpPr>
        <p:spPr>
          <a:xfrm>
            <a:off x="1568520" y="3016440"/>
            <a:ext cx="206388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기존데이터를 삭제 하고 복사 할때 사용한 복사 생성자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48" name="TextBox 7"/>
          <p:cNvSpPr/>
          <p:nvPr/>
        </p:nvSpPr>
        <p:spPr>
          <a:xfrm>
            <a:off x="1177920" y="3574800"/>
            <a:ext cx="206388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Std::Vector 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클래스 함수들을 구현한 함수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49" name="TextBox 8"/>
          <p:cNvSpPr/>
          <p:nvPr/>
        </p:nvSpPr>
        <p:spPr>
          <a:xfrm>
            <a:off x="1230120" y="5503320"/>
            <a:ext cx="213876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이 클래스 안에서 메모리를 할당하며 데이터들이 저장됨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50" name="TextBox 42"/>
          <p:cNvSpPr/>
          <p:nvPr/>
        </p:nvSpPr>
        <p:spPr>
          <a:xfrm>
            <a:off x="564480" y="307800"/>
            <a:ext cx="65394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Class CVector : std::Vector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기능등을 구현한 클래스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51" name="TextBox 44"/>
          <p:cNvSpPr/>
          <p:nvPr/>
        </p:nvSpPr>
        <p:spPr>
          <a:xfrm>
            <a:off x="1821240" y="3343680"/>
            <a:ext cx="215748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Std::Vector 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와 동일하게 동학하기 위한 연산자 오버로딩</a:t>
            </a:r>
            <a:endParaRPr b="0" lang="en-US" sz="600" spc="-1" strike="noStrike">
              <a:latin typeface="맑은 고딕"/>
            </a:endParaRPr>
          </a:p>
        </p:txBody>
      </p:sp>
      <p:pic>
        <p:nvPicPr>
          <p:cNvPr id="52" name="그림 46" descr="텍스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4836960" y="948600"/>
            <a:ext cx="3223440" cy="3848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47"/>
          <p:cNvSpPr/>
          <p:nvPr/>
        </p:nvSpPr>
        <p:spPr>
          <a:xfrm>
            <a:off x="5590080" y="4766400"/>
            <a:ext cx="1992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&lt;push_back </a:t>
            </a:r>
            <a:r>
              <a:rPr b="1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구현 함수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54" name="TextBox 48"/>
          <p:cNvSpPr/>
          <p:nvPr/>
        </p:nvSpPr>
        <p:spPr>
          <a:xfrm>
            <a:off x="5882760" y="1228320"/>
            <a:ext cx="16786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Capacity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가 부족한 경우</a:t>
            </a:r>
            <a:endParaRPr b="0" lang="en-US" sz="600" spc="-1" strike="noStrike"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1. 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메모리 재할당</a:t>
            </a:r>
            <a:endParaRPr b="0" lang="en-US" sz="600" spc="-1" strike="noStrike"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2. 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기존 메모리 </a:t>
            </a: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-&gt; 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새로 생성한 메모리 복사</a:t>
            </a:r>
            <a:endParaRPr b="0" lang="en-US" sz="600" spc="-1" strike="noStrike"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3. 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기존 메모리 헤제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55" name="TextBox 49"/>
          <p:cNvSpPr/>
          <p:nvPr/>
        </p:nvSpPr>
        <p:spPr>
          <a:xfrm>
            <a:off x="5145840" y="4063680"/>
            <a:ext cx="224712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Capacity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가 남아있는 경우 </a:t>
            </a: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(Size 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뒤에 데이터를 넣어줌</a:t>
            </a: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  <a:endParaRPr b="0" lang="en-US" sz="600" spc="-1" strike="noStrike">
              <a:latin typeface="맑은 고딕"/>
            </a:endParaRPr>
          </a:p>
        </p:txBody>
      </p:sp>
      <p:pic>
        <p:nvPicPr>
          <p:cNvPr id="56" name="그림 51" descr="텍스트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8284680" y="946440"/>
            <a:ext cx="2742480" cy="1678680"/>
          </a:xfrm>
          <a:prstGeom prst="rect">
            <a:avLst/>
          </a:prstGeom>
          <a:ln w="0">
            <a:noFill/>
          </a:ln>
        </p:spPr>
      </p:pic>
      <p:sp>
        <p:nvSpPr>
          <p:cNvPr id="57" name="TextBox 51"/>
          <p:cNvSpPr/>
          <p:nvPr/>
        </p:nvSpPr>
        <p:spPr>
          <a:xfrm>
            <a:off x="8781840" y="2599200"/>
            <a:ext cx="1992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&lt;pop_back </a:t>
            </a:r>
            <a:r>
              <a:rPr b="1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구현 함수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b="0" lang="en-US" sz="12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2" descr="텍스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357840" y="927000"/>
            <a:ext cx="4544640" cy="5145840"/>
          </a:xfrm>
          <a:prstGeom prst="rect">
            <a:avLst/>
          </a:prstGeom>
          <a:ln w="0">
            <a:noFill/>
          </a:ln>
        </p:spPr>
      </p:pic>
      <p:sp>
        <p:nvSpPr>
          <p:cNvPr id="59" name="직사각형 3"/>
          <p:cNvSpPr/>
          <p:nvPr/>
        </p:nvSpPr>
        <p:spPr>
          <a:xfrm>
            <a:off x="843120" y="1801440"/>
            <a:ext cx="1737720" cy="14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4"/>
          <p:cNvSpPr/>
          <p:nvPr/>
        </p:nvSpPr>
        <p:spPr>
          <a:xfrm>
            <a:off x="2530440" y="1732320"/>
            <a:ext cx="202212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CVectorData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가 만들어 질때 주소값을 저장하는 변수 </a:t>
            </a:r>
            <a:endParaRPr b="0" lang="en-US" sz="600" spc="-1" strike="noStrike"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(Cliterator 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클래스에서 형성된 객체 호출이 될때 필요</a:t>
            </a: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.)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61" name="TextBox 5"/>
          <p:cNvSpPr/>
          <p:nvPr/>
        </p:nvSpPr>
        <p:spPr>
          <a:xfrm>
            <a:off x="1672920" y="3095640"/>
            <a:ext cx="202212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Std::Vector 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에서 사용되는 생성자 정의 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62" name="TextBox 6"/>
          <p:cNvSpPr/>
          <p:nvPr/>
        </p:nvSpPr>
        <p:spPr>
          <a:xfrm>
            <a:off x="2780280" y="3565800"/>
            <a:ext cx="206388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기존데이터를 삭제 하고 복사 할때 사용한 복사 생성자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63" name="TextBox 7"/>
          <p:cNvSpPr/>
          <p:nvPr/>
        </p:nvSpPr>
        <p:spPr>
          <a:xfrm>
            <a:off x="2089800" y="3893400"/>
            <a:ext cx="206388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동적 할당 받은 데이터를 헤제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64" name="TextBox 8"/>
          <p:cNvSpPr/>
          <p:nvPr/>
        </p:nvSpPr>
        <p:spPr>
          <a:xfrm>
            <a:off x="1917000" y="5447160"/>
            <a:ext cx="206388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실제 데이터가 저장되는 변수 </a:t>
            </a: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Capacity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에 맞게 할당됨</a:t>
            </a: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65" name="TextBox 9"/>
          <p:cNvSpPr/>
          <p:nvPr/>
        </p:nvSpPr>
        <p:spPr>
          <a:xfrm>
            <a:off x="2512440" y="5572080"/>
            <a:ext cx="206388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Std::Vector::literator</a:t>
            </a:r>
            <a:endParaRPr b="0" lang="en-US" sz="600" spc="-1" strike="noStrike">
              <a:latin typeface="맑은 고딕"/>
            </a:endParaRPr>
          </a:p>
        </p:txBody>
      </p:sp>
      <p:pic>
        <p:nvPicPr>
          <p:cNvPr id="66" name="그림 11" descr="텍스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4983120" y="944640"/>
            <a:ext cx="4087800" cy="1097280"/>
          </a:xfrm>
          <a:prstGeom prst="rect">
            <a:avLst/>
          </a:prstGeom>
          <a:ln w="0">
            <a:noFill/>
          </a:ln>
        </p:spPr>
      </p:pic>
      <p:sp>
        <p:nvSpPr>
          <p:cNvPr id="67" name="TextBox 11"/>
          <p:cNvSpPr/>
          <p:nvPr/>
        </p:nvSpPr>
        <p:spPr>
          <a:xfrm>
            <a:off x="6620040" y="2006280"/>
            <a:ext cx="867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</a:t>
            </a:r>
            <a:r>
              <a:rPr b="1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생성자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68" name="직사각형 12"/>
          <p:cNvSpPr/>
          <p:nvPr/>
        </p:nvSpPr>
        <p:spPr>
          <a:xfrm>
            <a:off x="5177160" y="1200240"/>
            <a:ext cx="1827000" cy="74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TextBox 13"/>
          <p:cNvSpPr/>
          <p:nvPr/>
        </p:nvSpPr>
        <p:spPr>
          <a:xfrm>
            <a:off x="6929640" y="1434600"/>
            <a:ext cx="223632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Capacity 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만큼 메모리를 할당 하여 </a:t>
            </a: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Size 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만큼 데이터를 넣음</a:t>
            </a: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 b="0" lang="en-US" sz="600" spc="-1" strike="noStrike">
              <a:latin typeface="맑은 고딕"/>
            </a:endParaRPr>
          </a:p>
        </p:txBody>
      </p:sp>
      <p:pic>
        <p:nvPicPr>
          <p:cNvPr id="70" name="그림 15" descr="텍스트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9198000" y="843480"/>
            <a:ext cx="2742480" cy="1198440"/>
          </a:xfrm>
          <a:prstGeom prst="rect">
            <a:avLst/>
          </a:prstGeom>
          <a:ln w="0">
            <a:noFill/>
          </a:ln>
        </p:spPr>
      </p:pic>
      <p:sp>
        <p:nvSpPr>
          <p:cNvPr id="71" name="TextBox 15"/>
          <p:cNvSpPr/>
          <p:nvPr/>
        </p:nvSpPr>
        <p:spPr>
          <a:xfrm>
            <a:off x="10037160" y="2018160"/>
            <a:ext cx="12243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</a:t>
            </a:r>
            <a:r>
              <a:rPr b="1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복사 생성자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72" name="직사각형 17"/>
          <p:cNvSpPr/>
          <p:nvPr/>
        </p:nvSpPr>
        <p:spPr>
          <a:xfrm>
            <a:off x="9463320" y="1676520"/>
            <a:ext cx="2433960" cy="267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TextBox 18"/>
          <p:cNvSpPr/>
          <p:nvPr/>
        </p:nvSpPr>
        <p:spPr>
          <a:xfrm>
            <a:off x="10971720" y="1494360"/>
            <a:ext cx="108756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Size 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만큼만 데이터 복사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74" name="TextBox 19"/>
          <p:cNvSpPr/>
          <p:nvPr/>
        </p:nvSpPr>
        <p:spPr>
          <a:xfrm>
            <a:off x="6941520" y="2762280"/>
            <a:ext cx="2498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멤버 변수 데이터 구조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75" name="직사각형 20"/>
          <p:cNvSpPr/>
          <p:nvPr/>
        </p:nvSpPr>
        <p:spPr>
          <a:xfrm>
            <a:off x="7468920" y="345060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PData[0]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76" name="직사각형 21"/>
          <p:cNvSpPr/>
          <p:nvPr/>
        </p:nvSpPr>
        <p:spPr>
          <a:xfrm>
            <a:off x="7862040" y="345060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PData[1]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77" name="직사각형 22"/>
          <p:cNvSpPr/>
          <p:nvPr/>
        </p:nvSpPr>
        <p:spPr>
          <a:xfrm>
            <a:off x="8254800" y="345060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PData[2]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78" name="직사각형 23"/>
          <p:cNvSpPr/>
          <p:nvPr/>
        </p:nvSpPr>
        <p:spPr>
          <a:xfrm>
            <a:off x="8647920" y="345060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PData[3]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79" name="직사각형 24"/>
          <p:cNvSpPr/>
          <p:nvPr/>
        </p:nvSpPr>
        <p:spPr>
          <a:xfrm>
            <a:off x="9040680" y="345060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5"/>
          <p:cNvSpPr/>
          <p:nvPr/>
        </p:nvSpPr>
        <p:spPr>
          <a:xfrm>
            <a:off x="9433440" y="345060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6"/>
          <p:cNvSpPr/>
          <p:nvPr/>
        </p:nvSpPr>
        <p:spPr>
          <a:xfrm>
            <a:off x="9826560" y="345060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7"/>
          <p:cNvSpPr/>
          <p:nvPr/>
        </p:nvSpPr>
        <p:spPr>
          <a:xfrm>
            <a:off x="10219320" y="345060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8"/>
          <p:cNvSpPr/>
          <p:nvPr/>
        </p:nvSpPr>
        <p:spPr>
          <a:xfrm>
            <a:off x="7480800" y="430776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&amp;PData[0]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84" name="직사각형 29"/>
          <p:cNvSpPr/>
          <p:nvPr/>
        </p:nvSpPr>
        <p:spPr>
          <a:xfrm>
            <a:off x="7873920" y="430776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ffff"/>
                </a:solidFill>
                <a:latin typeface="Malgun Gothic"/>
                <a:ea typeface="맑은 고딕"/>
              </a:rPr>
              <a:t>&amp;</a:t>
            </a:r>
            <a:r>
              <a:rPr b="0" lang="en-US" sz="6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PData[1]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85" name="직사각형 30"/>
          <p:cNvSpPr/>
          <p:nvPr/>
        </p:nvSpPr>
        <p:spPr>
          <a:xfrm>
            <a:off x="8266680" y="430776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ffff"/>
                </a:solidFill>
                <a:latin typeface="Malgun Gothic"/>
                <a:ea typeface="맑은 고딕"/>
              </a:rPr>
              <a:t>&amp;</a:t>
            </a:r>
            <a:r>
              <a:rPr b="0" lang="en-US" sz="6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PData[2]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86" name="직사각형 31"/>
          <p:cNvSpPr/>
          <p:nvPr/>
        </p:nvSpPr>
        <p:spPr>
          <a:xfrm>
            <a:off x="8659800" y="430776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ffff"/>
                </a:solidFill>
                <a:latin typeface="Malgun Gothic"/>
                <a:ea typeface="맑은 고딕"/>
              </a:rPr>
              <a:t>&amp;</a:t>
            </a:r>
            <a:r>
              <a:rPr b="0" lang="en-US" sz="6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PData[3]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87" name="직사각형 32"/>
          <p:cNvSpPr/>
          <p:nvPr/>
        </p:nvSpPr>
        <p:spPr>
          <a:xfrm>
            <a:off x="9052560" y="430776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33"/>
          <p:cNvSpPr/>
          <p:nvPr/>
        </p:nvSpPr>
        <p:spPr>
          <a:xfrm>
            <a:off x="9445320" y="430776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34"/>
          <p:cNvSpPr/>
          <p:nvPr/>
        </p:nvSpPr>
        <p:spPr>
          <a:xfrm>
            <a:off x="9838440" y="430776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35"/>
          <p:cNvSpPr/>
          <p:nvPr/>
        </p:nvSpPr>
        <p:spPr>
          <a:xfrm>
            <a:off x="10231200" y="4307760"/>
            <a:ext cx="392040" cy="3268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Box 36"/>
          <p:cNvSpPr/>
          <p:nvPr/>
        </p:nvSpPr>
        <p:spPr>
          <a:xfrm>
            <a:off x="6269040" y="3464640"/>
            <a:ext cx="867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 *pData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92" name="TextBox 37"/>
          <p:cNvSpPr/>
          <p:nvPr/>
        </p:nvSpPr>
        <p:spPr>
          <a:xfrm>
            <a:off x="6013080" y="4334040"/>
            <a:ext cx="15400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Citerator *Iterator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93" name="직선 화살표 연결선 38"/>
          <p:cNvSpPr/>
          <p:nvPr/>
        </p:nvSpPr>
        <p:spPr>
          <a:xfrm>
            <a:off x="7671600" y="3777840"/>
            <a:ext cx="8640" cy="50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선 화살표 연결선 39"/>
          <p:cNvSpPr/>
          <p:nvPr/>
        </p:nvSpPr>
        <p:spPr>
          <a:xfrm>
            <a:off x="8064360" y="3777840"/>
            <a:ext cx="8640" cy="50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Box 40"/>
          <p:cNvSpPr/>
          <p:nvPr/>
        </p:nvSpPr>
        <p:spPr>
          <a:xfrm>
            <a:off x="5286600" y="4982760"/>
            <a:ext cx="662976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Capacity </a:t>
            </a: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만큼 메모리를 할당할게 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Iterator </a:t>
            </a: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객체도 동일한 크기로 메모리를 할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그후 각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pData</a:t>
            </a: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주소값을 저장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96" name="TextBox 42"/>
          <p:cNvSpPr/>
          <p:nvPr/>
        </p:nvSpPr>
        <p:spPr>
          <a:xfrm>
            <a:off x="564480" y="307800"/>
            <a:ext cx="63709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Class CVectorData : 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실제 데이터가 저장되는 클래스</a:t>
            </a:r>
            <a:endParaRPr b="0" lang="en-US" sz="20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그림 16" descr="텍스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358560" y="929520"/>
            <a:ext cx="4541400" cy="4173840"/>
          </a:xfrm>
          <a:prstGeom prst="rect">
            <a:avLst/>
          </a:prstGeom>
          <a:ln w="0">
            <a:noFill/>
          </a:ln>
        </p:spPr>
      </p:pic>
      <p:sp>
        <p:nvSpPr>
          <p:cNvPr id="98" name="직사각형 3"/>
          <p:cNvSpPr/>
          <p:nvPr/>
        </p:nvSpPr>
        <p:spPr>
          <a:xfrm>
            <a:off x="794160" y="3007800"/>
            <a:ext cx="2997000" cy="59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Box 4"/>
          <p:cNvSpPr/>
          <p:nvPr/>
        </p:nvSpPr>
        <p:spPr>
          <a:xfrm>
            <a:off x="2268000" y="2824560"/>
            <a:ext cx="202212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기존 반복자 연산자 사용을 위한 오버로딩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100" name="TextBox 42"/>
          <p:cNvSpPr/>
          <p:nvPr/>
        </p:nvSpPr>
        <p:spPr>
          <a:xfrm>
            <a:off x="564480" y="307800"/>
            <a:ext cx="89316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Class CVector_iterator : 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반복자 구현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각 데이터의 주소값을 저장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2000" spc="-1" strike="noStrike">
              <a:latin typeface="맑은 고딕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4970160" y="938880"/>
            <a:ext cx="3537720" cy="2841120"/>
          </a:xfrm>
          <a:prstGeom prst="rect">
            <a:avLst/>
          </a:prstGeom>
          <a:ln w="0">
            <a:noFill/>
          </a:ln>
        </p:spPr>
      </p:pic>
      <p:sp>
        <p:nvSpPr>
          <p:cNvPr id="102" name="TextBox 1"/>
          <p:cNvSpPr/>
          <p:nvPr/>
        </p:nvSpPr>
        <p:spPr>
          <a:xfrm>
            <a:off x="5904000" y="3780000"/>
            <a:ext cx="1800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&lt;++ </a:t>
            </a:r>
            <a:r>
              <a:rPr b="1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연산자 오버로딩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103" name="직사각형 1"/>
          <p:cNvSpPr/>
          <p:nvPr/>
        </p:nvSpPr>
        <p:spPr>
          <a:xfrm>
            <a:off x="5285520" y="1342800"/>
            <a:ext cx="2997000" cy="14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2"/>
          <p:cNvSpPr/>
          <p:nvPr/>
        </p:nvSpPr>
        <p:spPr>
          <a:xfrm>
            <a:off x="5220000" y="1178640"/>
            <a:ext cx="252000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반복자 객체가 생성될때 </a:t>
            </a:r>
            <a:r>
              <a:rPr b="0" lang="en-US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Data </a:t>
            </a: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객체의 주소값을 저장하고 있음</a:t>
            </a:r>
            <a:endParaRPr b="0" lang="en-US" sz="600" spc="-1" strike="noStrike">
              <a:latin typeface="맑은 고딕"/>
            </a:endParaRPr>
          </a:p>
        </p:txBody>
      </p:sp>
      <p:sp>
        <p:nvSpPr>
          <p:cNvPr id="105" name="직사각형 2"/>
          <p:cNvSpPr/>
          <p:nvPr/>
        </p:nvSpPr>
        <p:spPr>
          <a:xfrm>
            <a:off x="5295240" y="1988640"/>
            <a:ext cx="1242360" cy="14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Box 3"/>
          <p:cNvSpPr/>
          <p:nvPr/>
        </p:nvSpPr>
        <p:spPr>
          <a:xfrm>
            <a:off x="5220000" y="2122200"/>
            <a:ext cx="252000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6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현재 인덱스 포인터의 다음 값을 리턴</a:t>
            </a:r>
            <a:endParaRPr b="0" lang="en-US" sz="600" spc="-1" strike="noStrike">
              <a:latin typeface="맑은 고딕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8604000" y="936000"/>
            <a:ext cx="3420000" cy="1265400"/>
          </a:xfrm>
          <a:prstGeom prst="rect">
            <a:avLst/>
          </a:prstGeom>
          <a:ln w="0">
            <a:noFill/>
          </a:ln>
        </p:spPr>
      </p:pic>
      <p:sp>
        <p:nvSpPr>
          <p:cNvPr id="108" name="TextBox 10"/>
          <p:cNvSpPr/>
          <p:nvPr/>
        </p:nvSpPr>
        <p:spPr>
          <a:xfrm>
            <a:off x="9432000" y="2201400"/>
            <a:ext cx="26521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&lt;==,!= </a:t>
            </a:r>
            <a:r>
              <a:rPr b="1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연산자 오버로딩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109" name="TextBox 12"/>
          <p:cNvSpPr/>
          <p:nvPr/>
        </p:nvSpPr>
        <p:spPr>
          <a:xfrm rot="3000">
            <a:off x="5421240" y="4389840"/>
            <a:ext cx="6458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연산자 오버로딩으로 기존 반복자와 같이 반복문 사용 가능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4"/>
          <a:stretch/>
        </p:blipFill>
        <p:spPr>
          <a:xfrm>
            <a:off x="6688440" y="4788000"/>
            <a:ext cx="3571560" cy="1190160"/>
          </a:xfrm>
          <a:prstGeom prst="rect">
            <a:avLst/>
          </a:prstGeom>
          <a:ln w="0">
            <a:noFill/>
          </a:ln>
        </p:spPr>
      </p:pic>
      <p:sp>
        <p:nvSpPr>
          <p:cNvPr id="111" name="TextBox 16"/>
          <p:cNvSpPr/>
          <p:nvPr/>
        </p:nvSpPr>
        <p:spPr>
          <a:xfrm>
            <a:off x="6552000" y="5976000"/>
            <a:ext cx="3960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</a:t>
            </a:r>
            <a:r>
              <a:rPr b="1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반복자를 이용하여 벡터의 사이즈 만큼 반복문 실행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b="0" lang="en-US" sz="12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LibreOffice/7.3.3.2$Windows_X86_64 LibreOffice_project/d1d0ea68f081ee2800a922cac8f79445e4603348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2022-05-05T09:09:36Z</dcterms:created>
  <dc:creator/>
  <dc:description/>
  <dc:language>ko-KR</dc:language>
  <cp:lastModifiedBy/>
  <dcterms:modified xsi:type="dcterms:W3CDTF">2022-05-05T23:21:42Z</dcterms:modified>
  <cp:revision>305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4</vt:i4>
  </property>
</Properties>
</file>