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80" r:id="rId2"/>
    <p:sldId id="275" r:id="rId3"/>
    <p:sldId id="277" r:id="rId4"/>
    <p:sldId id="278" r:id="rId5"/>
    <p:sldId id="281" r:id="rId6"/>
    <p:sldId id="283" r:id="rId7"/>
    <p:sldId id="282" r:id="rId8"/>
  </p:sldIdLst>
  <p:sldSz cx="12192000" cy="6858000"/>
  <p:notesSz cx="6858000" cy="9144000"/>
  <p:embeddedFontLst>
    <p:embeddedFont>
      <p:font typeface="KoPub돋움체 Bold" panose="020B0600000101010101" charset="-127"/>
      <p:bold r:id="rId10"/>
    </p:embeddedFont>
    <p:embeddedFont>
      <p:font typeface="HY나무B" panose="02030600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3A9"/>
    <a:srgbClr val="77C498"/>
    <a:srgbClr val="51958A"/>
    <a:srgbClr val="223E39"/>
    <a:srgbClr val="FFCC66"/>
    <a:srgbClr val="35625B"/>
    <a:srgbClr val="ED6D6C"/>
    <a:srgbClr val="6572E5"/>
    <a:srgbClr val="DC2226"/>
    <a:srgbClr val="E9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3:28:09.11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24575,'53'3'0,"101"18"0,-16 0 0,-71-12 0,-40-4 0,52 1 0,847-7 0,-907 3 0,1-1 0,27 8 0,-28-5 0,1-1 0,26 1 0,0-3 0,87 14 0,-79-9 0,1-3 0,89-5 0,-36 0 0,-19 3 0,101-3 0,-160-2 0,1-1 0,33-11 0,-31 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34:57.43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0 136 24575,'1'-3'0,"-1"0"0,1 0 0,-1 0 0,1 1 0,0-1 0,0 0 0,0 1 0,0-1 0,1 1 0,-1-1 0,1 1 0,-1 0 0,1-1 0,0 1 0,0 0 0,0 0 0,0 0 0,0 1 0,1-1 0,-1 0 0,0 1 0,1-1 0,-1 1 0,1 0 0,3-1 0,10-5 0,2 2 0,-1-1 0,18-1 0,2-2 0,-13 3 0,1 1 0,-1 1 0,1 2 0,39 0 0,-34 1 0,0 0 0,42-8 0,-24 2 0,0 2 0,1 2 0,77 6 0,-18 0 0,1547-3 0,-1624 2 0,54 10 0,-28-3 0,2 0 0,-32-4 0,55 2 0,48 4 0,6-1 0,-64-8 0,86 13 0,22 3 0,-25-8 0,-1 1 0,112 14 0,57 3 0,-226-18 0,37 1 0,1-14 0,147 6 0,-198 7 0,-45-5 0,54 2 0,-2-8 0,-16-1 0,0 3 0,88 13 0,-108-8 0,0-3 0,91-4 0,55 2 0,-125 9 0,-45-5 0,55 2 0,3393-9 0,-1899 3 0,-1564-2 0,0-1 0,0-1 0,1 0 0,29-11 0,36-7 0,-31 12-7,-24 4-672,45-3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6ACDF-1591-4F15-9C2B-AF3453A671D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91D3-C327-45ED-8F45-11C0162F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5F22-C2B9-41FE-808A-17F90EC97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CC1D8F-EC4B-4189-86F9-1F132B67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73BB9-15CF-4DD9-9E03-0A37344C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681BB-7131-45C4-AD61-D1E50801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3D064-7280-4CC5-861D-B128D02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8DE57-343F-4AB4-87BD-D1942E7A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2EAAB-3088-4D59-AF30-A51FD92A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6D3-83E1-4DFE-A041-8989AC6E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BACA5-978C-405C-AC51-A20CC0F7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A56C3-FD85-40B0-97FF-FD68040F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84031-9136-4B14-99AA-F3AAFC5D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29466-06F9-4072-96A4-E40DF31FA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AE13A-615C-45A6-BFB6-6277876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B69A0-56D5-442A-9216-692D78B4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60ABE-C2CF-4BC6-B7A6-5B54ECD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2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CE09-C70D-41BC-8B71-B6AC5D21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8226A-236B-4A3D-A3E0-2C68E316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5D66-6F55-4800-B6BE-FB81A6C0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2D46-51BD-4445-883B-79AA3869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5B764-8B27-41DF-96DB-025613B0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B5A5-06F3-4905-9E45-DE95482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DCA78-A2E2-42EC-A7F8-A23B441A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9F937-7BC8-416C-AB39-59A96C8D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F3417-1123-4459-8AFA-2DC841A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8F437-17C8-460C-A5C7-F7ADDF8B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C6722-A1F7-4773-B6BD-191CFBCD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400AA-9A22-484C-968E-30A87FBF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44E7C-5F39-4803-B7DD-94E236AF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17012-AF68-482A-A84C-CDF6772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AC88C-C1DC-49F0-9881-ACA78B6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B79D3-C4B1-4A62-BF94-976F1C2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03C66-6ED4-4A67-8071-076F9BC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41FD3-C7A7-46A7-BB86-615EDE95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39EF4-E88D-4323-8248-6DDF60C71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41FFA4-838D-4E83-954B-115EAE38D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36FD4-B487-4D05-BDCB-9C4779FE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222321-5091-4DFA-B98B-F653DD59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28584-B5FA-4AF2-9E94-67E4648C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8EA5A-DE04-41F6-AECF-D16B0104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CC35-69E6-49A8-BB9B-FDC06AED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65493-26A6-4411-B85E-960105D6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3F7CC-752F-41D7-B332-6F287E38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397C6-F868-4F60-84CB-3A69D54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E08A5-A327-4BB3-AE4F-3ECD0B2F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FCF90-7342-45FC-BDD0-ACF7271E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71A43-261E-4D04-B544-AD808977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7FCA-C7FA-458F-B2F4-FC739D0E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DBCEB-1407-467E-A1A2-685A4D28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D3469-50DC-47C2-82F8-442EC28D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0E0EE-3D81-47AF-B38F-223C92A8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4A7EE-9D2C-40D5-AE3E-9AE561E2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5DED7-AF82-40F5-B5CA-8DE8A3A6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9CD27-0245-44C7-ADDB-AECF3D0B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DE4B26-6D6D-415F-AD2F-DBC3681AE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49D99-4BF8-4AB9-8B09-1789C6C2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2282E-1DB1-48B3-B9ED-E39EE15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C5628-1D38-4216-A31A-97497EAB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736F-B7AB-4B2B-A6B7-2F35A0E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F41DE-DF00-4BD6-AAC4-B2920336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16A6F-A67F-47E1-B8B1-A600CF64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AEE92-96C7-4056-A40E-D1C1D68E9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D85C-7E93-4557-898F-30D10D4A22A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9A42F-388A-487E-BBE4-36DC1604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F6AF8-B267-4AD7-AD95-3F16F1021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206-D940-4360-BC1E-5437E7031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7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D0320E69-136D-4CFF-B2C0-C81D28386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0" b="74750" l="52050" r="57950">
                        <a14:foregroundMark x1="55700" y1="59300" x2="55700" y2="59300"/>
                        <a14:foregroundMark x1="54600" y1="74750" x2="5460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30" t="58479" r="41300" b="24713"/>
          <a:stretch/>
        </p:blipFill>
        <p:spPr>
          <a:xfrm>
            <a:off x="84667" y="4965080"/>
            <a:ext cx="838392" cy="1912016"/>
          </a:xfrm>
          <a:prstGeom prst="rect">
            <a:avLst/>
          </a:prstGeom>
        </p:spPr>
      </p:pic>
      <p:pic>
        <p:nvPicPr>
          <p:cNvPr id="5" name="그림 4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1150B68A-C7AA-49E0-9B84-87A964EA2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26600" l="14550" r="22100">
                        <a14:foregroundMark x1="18650" y1="26650" x2="18650" y2="26650"/>
                        <a14:foregroundMark x1="16650" y1="9000" x2="16650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25" t="6920" r="76937" b="71458"/>
          <a:stretch/>
        </p:blipFill>
        <p:spPr>
          <a:xfrm>
            <a:off x="11235627" y="4990523"/>
            <a:ext cx="871706" cy="199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1F1B6-40C1-44AA-8180-D2524B377AB3}"/>
              </a:ext>
            </a:extLst>
          </p:cNvPr>
          <p:cNvSpPr txBox="1"/>
          <p:nvPr/>
        </p:nvSpPr>
        <p:spPr>
          <a:xfrm>
            <a:off x="5559172" y="2211962"/>
            <a:ext cx="1143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CC6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AC06E-CF1C-4F1F-92A2-26663C939E1F}"/>
              </a:ext>
            </a:extLst>
          </p:cNvPr>
          <p:cNvSpPr txBox="1"/>
          <p:nvPr/>
        </p:nvSpPr>
        <p:spPr>
          <a:xfrm>
            <a:off x="4651236" y="3227625"/>
            <a:ext cx="29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관리자페이지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B215128-8481-46DC-8C68-06D66EFE8105}"/>
              </a:ext>
            </a:extLst>
          </p:cNvPr>
          <p:cNvSpPr/>
          <p:nvPr/>
        </p:nvSpPr>
        <p:spPr>
          <a:xfrm>
            <a:off x="4358104" y="1414912"/>
            <a:ext cx="3465096" cy="3465096"/>
          </a:xfrm>
          <a:custGeom>
            <a:avLst/>
            <a:gdLst>
              <a:gd name="connsiteX0" fmla="*/ 1732547 w 3465096"/>
              <a:gd name="connsiteY0" fmla="*/ 437568 h 3465096"/>
              <a:gd name="connsiteX1" fmla="*/ 447574 w 3465096"/>
              <a:gd name="connsiteY1" fmla="*/ 1722541 h 3465096"/>
              <a:gd name="connsiteX2" fmla="*/ 1732547 w 3465096"/>
              <a:gd name="connsiteY2" fmla="*/ 3007514 h 3465096"/>
              <a:gd name="connsiteX3" fmla="*/ 3017520 w 3465096"/>
              <a:gd name="connsiteY3" fmla="*/ 1722541 h 3465096"/>
              <a:gd name="connsiteX4" fmla="*/ 1732547 w 3465096"/>
              <a:gd name="connsiteY4" fmla="*/ 437568 h 3465096"/>
              <a:gd name="connsiteX5" fmla="*/ 1732548 w 3465096"/>
              <a:gd name="connsiteY5" fmla="*/ 0 h 3465096"/>
              <a:gd name="connsiteX6" fmla="*/ 3465096 w 3465096"/>
              <a:gd name="connsiteY6" fmla="*/ 1732548 h 3465096"/>
              <a:gd name="connsiteX7" fmla="*/ 1732548 w 3465096"/>
              <a:gd name="connsiteY7" fmla="*/ 3465096 h 3465096"/>
              <a:gd name="connsiteX8" fmla="*/ 0 w 3465096"/>
              <a:gd name="connsiteY8" fmla="*/ 1732548 h 3465096"/>
              <a:gd name="connsiteX9" fmla="*/ 1732548 w 3465096"/>
              <a:gd name="connsiteY9" fmla="*/ 0 h 34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5096" h="3465096">
                <a:moveTo>
                  <a:pt x="1732547" y="437568"/>
                </a:moveTo>
                <a:cubicBezTo>
                  <a:pt x="1022876" y="437568"/>
                  <a:pt x="447574" y="1012870"/>
                  <a:pt x="447574" y="1722541"/>
                </a:cubicBezTo>
                <a:cubicBezTo>
                  <a:pt x="447574" y="2432212"/>
                  <a:pt x="1022876" y="3007514"/>
                  <a:pt x="1732547" y="3007514"/>
                </a:cubicBezTo>
                <a:cubicBezTo>
                  <a:pt x="2442218" y="3007514"/>
                  <a:pt x="3017520" y="2432212"/>
                  <a:pt x="3017520" y="1722541"/>
                </a:cubicBezTo>
                <a:cubicBezTo>
                  <a:pt x="3017520" y="1012870"/>
                  <a:pt x="2442218" y="437568"/>
                  <a:pt x="1732547" y="437568"/>
                </a:cubicBezTo>
                <a:close/>
                <a:moveTo>
                  <a:pt x="1732548" y="0"/>
                </a:moveTo>
                <a:cubicBezTo>
                  <a:pt x="2689408" y="0"/>
                  <a:pt x="3465096" y="775688"/>
                  <a:pt x="3465096" y="1732548"/>
                </a:cubicBezTo>
                <a:cubicBezTo>
                  <a:pt x="3465096" y="2689408"/>
                  <a:pt x="2689408" y="3465096"/>
                  <a:pt x="1732548" y="3465096"/>
                </a:cubicBezTo>
                <a:cubicBezTo>
                  <a:pt x="775688" y="3465096"/>
                  <a:pt x="0" y="2689408"/>
                  <a:pt x="0" y="1732548"/>
                </a:cubicBezTo>
                <a:cubicBezTo>
                  <a:pt x="0" y="775688"/>
                  <a:pt x="775688" y="0"/>
                  <a:pt x="1732548" y="0"/>
                </a:cubicBezTo>
                <a:close/>
              </a:path>
            </a:pathLst>
          </a:custGeom>
          <a:gradFill flip="none" rotWithShape="1">
            <a:gsLst>
              <a:gs pos="0">
                <a:srgbClr val="51958A"/>
              </a:gs>
              <a:gs pos="100000">
                <a:srgbClr val="223E3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7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대여회사 </a:t>
            </a:r>
            <a:r>
              <a:rPr lang="en-US" altLang="ko-KR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</a:t>
            </a:r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추가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0323E8-BD97-40C0-9CE7-259DA80B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96" y="1209819"/>
            <a:ext cx="6981825" cy="8096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BB1ECF7-1706-4703-B499-AEA030398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58" y="4533639"/>
            <a:ext cx="1866900" cy="8763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211EB41-9F88-473A-82E7-C01AEC51C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20" y="2605029"/>
            <a:ext cx="9391650" cy="1343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4EFE04-3094-4860-B06D-9AAA97D417CA}"/>
              </a:ext>
            </a:extLst>
          </p:cNvPr>
          <p:cNvSpPr txBox="1"/>
          <p:nvPr/>
        </p:nvSpPr>
        <p:spPr>
          <a:xfrm>
            <a:off x="4680388" y="2571290"/>
            <a:ext cx="2831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 err="1"/>
              <a:t>디비에</a:t>
            </a:r>
            <a:r>
              <a:rPr lang="ko-KR" altLang="en-US" dirty="0"/>
              <a:t> 파일 저장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WHY?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>
                <a:solidFill>
                  <a:srgbClr val="FF0000"/>
                </a:solidFill>
              </a:rPr>
              <a:t>부하 및 용량 증가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 경로</a:t>
            </a:r>
            <a:r>
              <a:rPr lang="ko-KR" altLang="en-US" dirty="0"/>
              <a:t>만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F27EE8-D22D-4B04-AF11-9C66F122C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" y="995506"/>
            <a:ext cx="1638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2382485-10EA-4BA7-AE16-251252C9D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098619"/>
            <a:ext cx="12192000" cy="4032407"/>
          </a:xfrm>
          <a:prstGeom prst="rect">
            <a:avLst/>
          </a:prstGeom>
        </p:spPr>
      </p:pic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28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대여회사 </a:t>
            </a:r>
            <a:r>
              <a:rPr lang="en-US" altLang="ko-KR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– </a:t>
            </a:r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추가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77CAB1E-C14D-40A4-8A3A-6F367503D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3" y="1364393"/>
            <a:ext cx="6572250" cy="253365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4F4A220-89D6-4C5B-B743-898AC2BC3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5" y="5204269"/>
            <a:ext cx="5800725" cy="1409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7E91C48-5B9A-4CA6-8A02-828A10DBC946}"/>
                  </a:ext>
                </a:extLst>
              </p14:cNvPr>
              <p14:cNvContentPartPr/>
              <p14:nvPr/>
            </p14:nvContentPartPr>
            <p14:xfrm>
              <a:off x="9957246" y="2866936"/>
              <a:ext cx="933480" cy="406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7E91C48-5B9A-4CA6-8A02-828A10DBC9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4246" y="2803936"/>
                <a:ext cx="105912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551329-6065-44DE-A254-80B596FDB679}"/>
              </a:ext>
            </a:extLst>
          </p:cNvPr>
          <p:cNvSpPr txBox="1"/>
          <p:nvPr/>
        </p:nvSpPr>
        <p:spPr>
          <a:xfrm>
            <a:off x="9470840" y="3238808"/>
            <a:ext cx="1904367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시퀀스명</a:t>
            </a:r>
            <a:r>
              <a:rPr lang="en-US" altLang="ko-KR" sz="1600" dirty="0">
                <a:solidFill>
                  <a:schemeClr val="bg1"/>
                </a:solidFill>
              </a:rPr>
              <a:t>.NEXTVAL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9ADB9B0-1847-4319-978D-002490BCBF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6" y="2338584"/>
            <a:ext cx="9144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대여회사 </a:t>
            </a:r>
            <a:r>
              <a:rPr lang="en-US" altLang="ko-KR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</a:t>
            </a:r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수정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2AC0E32-5921-4E81-9E55-AFA4CF45E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94" y="832791"/>
            <a:ext cx="5421824" cy="18266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0FA41A9-A6A2-4A83-9A5B-C878C44CE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64" y="3090016"/>
            <a:ext cx="9699990" cy="35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35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대여회사 </a:t>
            </a:r>
            <a:r>
              <a:rPr lang="en-US" altLang="ko-KR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</a:t>
            </a:r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삭제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F71906-C9E9-47D0-8146-B4D60C2F6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51" y="3192895"/>
            <a:ext cx="5076493" cy="302317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242518-89BB-40E6-BA58-7852C0035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79" y="657973"/>
            <a:ext cx="6036239" cy="23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1" y="134753"/>
            <a:ext cx="579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고객정보 </a:t>
            </a:r>
            <a:r>
              <a:rPr lang="en-US" altLang="ko-KR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– </a:t>
            </a:r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관리자 페이지 </a:t>
            </a:r>
            <a:r>
              <a:rPr lang="ko-KR" altLang="en-US" sz="2800" dirty="0" err="1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메뉴바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7AC39-C994-47C6-8540-C50132439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8" y="2661486"/>
            <a:ext cx="6392353" cy="3429231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27B04F-3BA2-498C-B9E6-809316367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44" y="1212511"/>
            <a:ext cx="6972300" cy="3543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53C5587-B877-4675-991E-A13536172B6A}"/>
                  </a:ext>
                </a:extLst>
              </p14:cNvPr>
              <p14:cNvContentPartPr/>
              <p14:nvPr/>
            </p14:nvContentPartPr>
            <p14:xfrm>
              <a:off x="5114166" y="1950376"/>
              <a:ext cx="4223880" cy="96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53C5587-B877-4675-991E-A13536172B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1166" y="1887376"/>
                <a:ext cx="434952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0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거리, 연, 대형, 다량이(가) 표시된 사진&#10;&#10;자동 생성된 설명">
            <a:extLst>
              <a:ext uri="{FF2B5EF4-FFF2-40B4-BE49-F238E27FC236}">
                <a16:creationId xmlns:a16="http://schemas.microsoft.com/office/drawing/2014/main" id="{01A9E716-5983-4823-B609-5DDE0ACE6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7641" r="72233" b="65345"/>
          <a:stretch/>
        </p:blipFill>
        <p:spPr>
          <a:xfrm>
            <a:off x="125128" y="134753"/>
            <a:ext cx="789272" cy="51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69BA3-250B-48DD-A92D-AAD08BBE3127}"/>
              </a:ext>
            </a:extLst>
          </p:cNvPr>
          <p:cNvSpPr txBox="1"/>
          <p:nvPr/>
        </p:nvSpPr>
        <p:spPr>
          <a:xfrm>
            <a:off x="1270860" y="134753"/>
            <a:ext cx="443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고객정보 </a:t>
            </a:r>
            <a:r>
              <a:rPr lang="en-US" altLang="ko-KR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– </a:t>
            </a:r>
            <a:r>
              <a:rPr lang="ko-KR" altLang="en-US" sz="2800" dirty="0">
                <a:solidFill>
                  <a:srgbClr val="FFCC66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관리</a:t>
            </a:r>
            <a:endParaRPr lang="en-US" altLang="ko-KR" sz="2800" dirty="0">
              <a:solidFill>
                <a:srgbClr val="FFCC66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D256DCC-2365-43CA-953C-A9FA41FB6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061"/>
            <a:ext cx="12192000" cy="361587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2EC76D-0123-4CCC-89D7-F2B7D6401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70" y="3337846"/>
            <a:ext cx="8388257" cy="328109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911708D-CB93-4C11-A9AC-63C6D4703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106755"/>
            <a:ext cx="6886575" cy="19431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EB9B829-6FA4-42D3-995A-DD261EA39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88" y="657973"/>
            <a:ext cx="6787774" cy="374876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606BEA-B5D4-452A-8127-70C0422B1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99" y="4263785"/>
            <a:ext cx="4350951" cy="25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38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HY나무B</vt:lpstr>
      <vt:lpstr>Arial</vt:lpstr>
      <vt:lpstr>맑은 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이태권</dc:creator>
  <cp:lastModifiedBy>박영민</cp:lastModifiedBy>
  <cp:revision>19</cp:revision>
  <dcterms:created xsi:type="dcterms:W3CDTF">2020-06-13T09:11:54Z</dcterms:created>
  <dcterms:modified xsi:type="dcterms:W3CDTF">2021-11-24T14:59:52Z</dcterms:modified>
</cp:coreProperties>
</file>