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85" r:id="rId3"/>
    <p:sldId id="286" r:id="rId4"/>
    <p:sldId id="287" r:id="rId5"/>
    <p:sldId id="292" r:id="rId6"/>
    <p:sldId id="293" r:id="rId7"/>
    <p:sldId id="294" r:id="rId8"/>
    <p:sldId id="295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5F22-C2B9-41FE-808A-17F90EC97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C1D8F-EC4B-4189-86F9-1F132B67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73BB9-15CF-4DD9-9E03-0A37344C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681BB-7131-45C4-AD61-D1E50801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3D064-7280-4CC5-861D-B128D02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DE57-343F-4AB4-87BD-D1942E7A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2EAAB-3088-4D59-AF30-A51FD92A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6D3-83E1-4DFE-A041-8989AC6E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BACA5-978C-405C-AC51-A20CC0F7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A56C3-FD85-40B0-97FF-FD68040F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3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84031-9136-4B14-99AA-F3AAFC5D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29466-06F9-4072-96A4-E40DF31F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AE13A-615C-45A6-BFB6-6277876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B69A0-56D5-442A-9216-692D78B4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60ABE-C2CF-4BC6-B7A6-5B54ECD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CE09-C70D-41BC-8B71-B6AC5D21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8226A-236B-4A3D-A3E0-2C68E316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5D66-6F55-4800-B6BE-FB81A6C0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2D46-51BD-4445-883B-79AA3869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5B764-8B27-41DF-96DB-025613B0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B5A5-06F3-4905-9E45-DE95482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DCA78-A2E2-42EC-A7F8-A23B441A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9F937-7BC8-416C-AB39-59A96C8D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F3417-1123-4459-8AFA-2DC841A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8F437-17C8-460C-A5C7-F7ADDF8B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C6722-A1F7-4773-B6BD-191CFBCD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400AA-9A22-484C-968E-30A87FBF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44E7C-5F39-4803-B7DD-94E236AF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17012-AF68-482A-A84C-CDF6772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AC88C-C1DC-49F0-9881-ACA78B6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B79D3-C4B1-4A62-BF94-976F1C2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03C66-6ED4-4A67-8071-076F9BC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41FD3-C7A7-46A7-BB86-615EDE95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39EF4-E88D-4323-8248-6DDF60C71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41FFA4-838D-4E83-954B-115EAE38D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36FD4-B487-4D05-BDCB-9C4779FE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222321-5091-4DFA-B98B-F653DD59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28584-B5FA-4AF2-9E94-67E4648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8EA5A-DE04-41F6-AECF-D16B010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CC35-69E6-49A8-BB9B-FDC06AED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65493-26A6-4411-B85E-960105D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3F7CC-752F-41D7-B332-6F287E38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397C6-F868-4F60-84CB-3A69D54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4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E08A5-A327-4BB3-AE4F-3ECD0B2F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FCF90-7342-45FC-BDD0-ACF7271E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71A43-261E-4D04-B544-AD808977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7FCA-C7FA-458F-B2F4-FC739D0E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DBCEB-1407-467E-A1A2-685A4D2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D3469-50DC-47C2-82F8-442EC28D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0E0EE-3D81-47AF-B38F-223C92A8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4A7EE-9D2C-40D5-AE3E-9AE561E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5DED7-AF82-40F5-B5CA-8DE8A3A6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9CD27-0245-44C7-ADDB-AECF3D0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DE4B26-6D6D-415F-AD2F-DBC3681A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49D99-4BF8-4AB9-8B09-1789C6C2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2282E-1DB1-48B3-B9ED-E39EE1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C5628-1D38-4216-A31A-97497EAB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736F-B7AB-4B2B-A6B7-2F35A0E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F41DE-DF00-4BD6-AAC4-B2920336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16A6F-A67F-47E1-B8B1-A600CF64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AEE92-96C7-4056-A40E-D1C1D68E9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D85C-7E93-4557-898F-30D10D4A22A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9A42F-388A-487E-BBE4-36DC1604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F6AF8-B267-4AD7-AD95-3F16F1021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0" y="134753"/>
            <a:ext cx="619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캠핑카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 SELECT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4776E-F98D-42A9-8A34-A8AD61E3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504"/>
            <a:ext cx="6096000" cy="59694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415D96-86F2-47B5-8ED4-F17AC902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95788"/>
            <a:ext cx="6096000" cy="59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80000" y="1980000"/>
            <a:ext cx="3308130" cy="18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정비소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INSERT</a:t>
            </a:r>
          </a:p>
        </p:txBody>
      </p:sp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BB163B-45A3-4194-B661-90899BE2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88" y="1649263"/>
            <a:ext cx="6487306" cy="410129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A927A68-4A6E-4BB0-BFA6-10CEB8A0EDD6}"/>
              </a:ext>
            </a:extLst>
          </p:cNvPr>
          <p:cNvSpPr/>
          <p:nvPr/>
        </p:nvSpPr>
        <p:spPr>
          <a:xfrm>
            <a:off x="8605885" y="4145201"/>
            <a:ext cx="804672" cy="377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B4135-3573-46D5-8F40-AA08A084B50B}"/>
              </a:ext>
            </a:extLst>
          </p:cNvPr>
          <p:cNvSpPr txBox="1"/>
          <p:nvPr/>
        </p:nvSpPr>
        <p:spPr>
          <a:xfrm>
            <a:off x="9452760" y="4011012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 삽입하는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 호출 및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59E8B-3578-4DC2-A33C-071197FC777E}"/>
              </a:ext>
            </a:extLst>
          </p:cNvPr>
          <p:cNvSpPr/>
          <p:nvPr/>
        </p:nvSpPr>
        <p:spPr>
          <a:xfrm>
            <a:off x="2747859" y="0"/>
            <a:ext cx="201168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DC998-D3A7-4AA4-8B11-1C6565B2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443" y="1645939"/>
            <a:ext cx="9410557" cy="332782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D7B550-4C82-4066-97CC-650D22B624EA}"/>
              </a:ext>
            </a:extLst>
          </p:cNvPr>
          <p:cNvCxnSpPr>
            <a:cxnSpLocks/>
          </p:cNvCxnSpPr>
          <p:nvPr/>
        </p:nvCxnSpPr>
        <p:spPr>
          <a:xfrm>
            <a:off x="10553700" y="2890808"/>
            <a:ext cx="9107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1B72417-6C88-4270-9320-B4A1A251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960" y="2711578"/>
            <a:ext cx="7442489" cy="18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80000" y="1980000"/>
            <a:ext cx="3308130" cy="18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정비소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 UPDATE</a:t>
            </a:r>
          </a:p>
        </p:txBody>
      </p:sp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59E8B-3578-4DC2-A33C-071197FC777E}"/>
              </a:ext>
            </a:extLst>
          </p:cNvPr>
          <p:cNvSpPr/>
          <p:nvPr/>
        </p:nvSpPr>
        <p:spPr>
          <a:xfrm>
            <a:off x="2747859" y="0"/>
            <a:ext cx="201168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4AF37-5C95-488A-BF27-F7B69676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3" y="1850587"/>
            <a:ext cx="7681585" cy="315017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1877218-AA4E-4041-ACC8-E3776B09C77D}"/>
              </a:ext>
            </a:extLst>
          </p:cNvPr>
          <p:cNvSpPr/>
          <p:nvPr/>
        </p:nvSpPr>
        <p:spPr>
          <a:xfrm>
            <a:off x="7726758" y="3787486"/>
            <a:ext cx="1226127" cy="4883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9B061-AD3A-409E-90E9-AC75E0C200FC}"/>
              </a:ext>
            </a:extLst>
          </p:cNvPr>
          <p:cNvSpPr txBox="1"/>
          <p:nvPr/>
        </p:nvSpPr>
        <p:spPr>
          <a:xfrm>
            <a:off x="9021175" y="370850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 정보 업데이트하는 메소드 호출 및 실행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26C328-6450-40E7-9F2B-9958D143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27" y="1618014"/>
            <a:ext cx="9444141" cy="361532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D7B550-4C82-4066-97CC-650D22B624EA}"/>
              </a:ext>
            </a:extLst>
          </p:cNvPr>
          <p:cNvCxnSpPr>
            <a:cxnSpLocks/>
          </p:cNvCxnSpPr>
          <p:nvPr/>
        </p:nvCxnSpPr>
        <p:spPr>
          <a:xfrm>
            <a:off x="11252200" y="2755726"/>
            <a:ext cx="731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B6E61E-E791-43D3-BEE5-DE46EAEAAC9D}"/>
              </a:ext>
            </a:extLst>
          </p:cNvPr>
          <p:cNvSpPr txBox="1"/>
          <p:nvPr/>
        </p:nvSpPr>
        <p:spPr>
          <a:xfrm>
            <a:off x="9779286" y="285025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UPDATE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것을 구분한다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9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59E8B-3578-4DC2-A33C-071197FC777E}"/>
              </a:ext>
            </a:extLst>
          </p:cNvPr>
          <p:cNvSpPr/>
          <p:nvPr/>
        </p:nvSpPr>
        <p:spPr>
          <a:xfrm>
            <a:off x="2747859" y="0"/>
            <a:ext cx="201168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80000" y="1980000"/>
            <a:ext cx="3308130" cy="18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정비소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sz="5400" dirty="0">
                <a:solidFill>
                  <a:srgbClr val="FFFFFF"/>
                </a:solidFill>
                <a:latin typeface="맑은 고딕" panose="020F0302020204030204"/>
                <a:ea typeface="맑은 고딕" panose="020B0503020000020004" pitchFamily="50" charset="-127"/>
              </a:rPr>
              <a:t>DELETE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2F029D-E6D7-4FB6-93BC-4FF4F3A8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70" y="1593484"/>
            <a:ext cx="7237805" cy="3364351"/>
          </a:xfrm>
          <a:prstGeom prst="rect">
            <a:avLst/>
          </a:prstGeom>
        </p:spPr>
      </p:pic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A927A68-4A6E-4BB0-BFA6-10CEB8A0EDD6}"/>
              </a:ext>
            </a:extLst>
          </p:cNvPr>
          <p:cNvSpPr/>
          <p:nvPr/>
        </p:nvSpPr>
        <p:spPr>
          <a:xfrm>
            <a:off x="8919213" y="3510935"/>
            <a:ext cx="804672" cy="377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B4135-3573-46D5-8F40-AA08A084B50B}"/>
              </a:ext>
            </a:extLst>
          </p:cNvPr>
          <p:cNvSpPr txBox="1"/>
          <p:nvPr/>
        </p:nvSpPr>
        <p:spPr>
          <a:xfrm>
            <a:off x="9762046" y="3376745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정비소 </a:t>
            </a:r>
            <a:r>
              <a:rPr lang="ko-KR" altLang="en-US" noProof="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하는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메소드 호출 및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07938E-E335-44E8-99A0-0BD86C1BA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845" y="1553098"/>
            <a:ext cx="6493288" cy="338425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4C734F2-CB26-4FF9-8496-F446BC549F9C}"/>
              </a:ext>
            </a:extLst>
          </p:cNvPr>
          <p:cNvCxnSpPr>
            <a:cxnSpLocks/>
          </p:cNvCxnSpPr>
          <p:nvPr/>
        </p:nvCxnSpPr>
        <p:spPr>
          <a:xfrm>
            <a:off x="8103755" y="2932371"/>
            <a:ext cx="11441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FA07D1-C046-4E8A-B6AB-D304F16E9F87}"/>
              </a:ext>
            </a:extLst>
          </p:cNvPr>
          <p:cNvSpPr txBox="1"/>
          <p:nvPr/>
        </p:nvSpPr>
        <p:spPr>
          <a:xfrm>
            <a:off x="7432463" y="3023899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DELETE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것을 구분한다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17073" y="134753"/>
            <a:ext cx="36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FFCC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캠핑카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noProof="0" dirty="0">
                <a:solidFill>
                  <a:srgbClr val="FFCC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INSERT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F286AF-8736-43D6-98C6-14F80508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1965"/>
            <a:ext cx="12192000" cy="339533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48EB74C-342B-48B9-BAB7-F978F7128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9" y="2429226"/>
            <a:ext cx="9247691" cy="1876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AAB112-5406-456A-894B-BBBB6F603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212" y="1499880"/>
            <a:ext cx="5743575" cy="36195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02C78FE-32B3-4791-B8AC-94A95AC10749}"/>
              </a:ext>
            </a:extLst>
          </p:cNvPr>
          <p:cNvSpPr/>
          <p:nvPr/>
        </p:nvSpPr>
        <p:spPr>
          <a:xfrm>
            <a:off x="6463146" y="3870005"/>
            <a:ext cx="862445" cy="54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0713A-B5DB-432D-BAC9-E92800EB9FB5}"/>
              </a:ext>
            </a:extLst>
          </p:cNvPr>
          <p:cNvSpPr txBox="1"/>
          <p:nvPr/>
        </p:nvSpPr>
        <p:spPr>
          <a:xfrm>
            <a:off x="7325591" y="395846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캠핑카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테이블에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값넣기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71ED56-8B23-4F8C-9003-68C2B36A8C77}"/>
              </a:ext>
            </a:extLst>
          </p:cNvPr>
          <p:cNvCxnSpPr>
            <a:cxnSpLocks/>
          </p:cNvCxnSpPr>
          <p:nvPr/>
        </p:nvCxnSpPr>
        <p:spPr>
          <a:xfrm>
            <a:off x="9954490" y="2832850"/>
            <a:ext cx="938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154925" y="173634"/>
            <a:ext cx="346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캠핑카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- </a:t>
            </a:r>
            <a:r>
              <a:rPr lang="en-US" altLang="ko-KR" sz="2800" noProof="0" dirty="0">
                <a:solidFill>
                  <a:srgbClr val="FFCC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9C9D47-D6B2-4B52-A652-6163097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2076450"/>
            <a:ext cx="5924550" cy="2705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543940-910C-48E7-976D-0FD03C9EA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8354"/>
            <a:ext cx="12192000" cy="350129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0FF427-0A5C-4B58-9ED4-AACDA7813C30}"/>
              </a:ext>
            </a:extLst>
          </p:cNvPr>
          <p:cNvCxnSpPr>
            <a:cxnSpLocks/>
          </p:cNvCxnSpPr>
          <p:nvPr/>
        </p:nvCxnSpPr>
        <p:spPr>
          <a:xfrm>
            <a:off x="10833735" y="2761730"/>
            <a:ext cx="10382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33E160-5F69-4A9E-BDD6-6EAC8CC689D8}"/>
              </a:ext>
            </a:extLst>
          </p:cNvPr>
          <p:cNvSpPr txBox="1"/>
          <p:nvPr/>
        </p:nvSpPr>
        <p:spPr>
          <a:xfrm>
            <a:off x="9799320" y="2998470"/>
            <a:ext cx="2110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조건을 </a:t>
            </a:r>
            <a:r>
              <a:rPr lang="en-US" altLang="ko-KR" sz="1600" dirty="0"/>
              <a:t>CAMPCARID</a:t>
            </a:r>
            <a:r>
              <a:rPr lang="ko-KR" altLang="en-US" sz="1600" dirty="0"/>
              <a:t>로 해서 </a:t>
            </a:r>
            <a:r>
              <a:rPr lang="en-US" altLang="ko-KR" sz="1600" dirty="0"/>
              <a:t>UPDATE</a:t>
            </a:r>
            <a:r>
              <a:rPr lang="ko-KR" altLang="en-US" sz="1600" dirty="0"/>
              <a:t>할 차량을 완벽히 구별할수있게 한다</a:t>
            </a:r>
            <a:r>
              <a:rPr lang="en-US" altLang="ko-KR" sz="1600" dirty="0"/>
              <a:t>.
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36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FFCC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캠핑카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dirty="0">
                <a:solidFill>
                  <a:srgbClr val="FFCC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70F82-3307-4562-88D5-3D0EA082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16" y="843395"/>
            <a:ext cx="8623304" cy="5171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6CB115-18A9-403B-87C4-5E7BACF0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17" y="843395"/>
            <a:ext cx="8623303" cy="517120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A759C0-3FD2-4E89-86B9-1A5C9136356C}"/>
              </a:ext>
            </a:extLst>
          </p:cNvPr>
          <p:cNvCxnSpPr>
            <a:cxnSpLocks/>
          </p:cNvCxnSpPr>
          <p:nvPr/>
        </p:nvCxnSpPr>
        <p:spPr>
          <a:xfrm>
            <a:off x="8283806" y="3073688"/>
            <a:ext cx="12411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78E79AF-E2EB-4765-B20C-3CF0F3A8379A}"/>
              </a:ext>
            </a:extLst>
          </p:cNvPr>
          <p:cNvSpPr/>
          <p:nvPr/>
        </p:nvSpPr>
        <p:spPr>
          <a:xfrm>
            <a:off x="6283666" y="3895596"/>
            <a:ext cx="976746" cy="402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47F1-5CB6-48D7-8A08-EDA56EB3CDD9}"/>
              </a:ext>
            </a:extLst>
          </p:cNvPr>
          <p:cNvSpPr txBox="1"/>
          <p:nvPr/>
        </p:nvSpPr>
        <p:spPr>
          <a:xfrm>
            <a:off x="7409757" y="3773732"/>
            <a:ext cx="22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캠핑카 삭제 메소드 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호출 및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A5C48-493F-40FB-BA8A-D672079A3B2C}"/>
              </a:ext>
            </a:extLst>
          </p:cNvPr>
          <p:cNvSpPr txBox="1"/>
          <p:nvPr/>
        </p:nvSpPr>
        <p:spPr>
          <a:xfrm>
            <a:off x="7505199" y="3084268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캠핑카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DELETE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것을 구분한다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9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FFCC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정비소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- SELETE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BA5370-5A01-4895-8E37-70916673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62" y="883770"/>
            <a:ext cx="55442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정비소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- INSERT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C99E07-7C42-4C2C-A001-17C013E3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7" y="1528352"/>
            <a:ext cx="11356567" cy="389937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4917DF-2D27-4445-8923-C59BA8D1FB3D}"/>
              </a:ext>
            </a:extLst>
          </p:cNvPr>
          <p:cNvCxnSpPr>
            <a:cxnSpLocks/>
          </p:cNvCxnSpPr>
          <p:nvPr/>
        </p:nvCxnSpPr>
        <p:spPr>
          <a:xfrm>
            <a:off x="9953471" y="2993290"/>
            <a:ext cx="1154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EC51E25-3F2D-416A-993B-8E98FADC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61" y="2523214"/>
            <a:ext cx="8682610" cy="18115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581481-C94C-43A7-8F19-70CEB23A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025" y="1535637"/>
            <a:ext cx="6487306" cy="410129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D3F3FCA-EBC8-41F6-B408-F21D0203409B}"/>
              </a:ext>
            </a:extLst>
          </p:cNvPr>
          <p:cNvSpPr/>
          <p:nvPr/>
        </p:nvSpPr>
        <p:spPr>
          <a:xfrm>
            <a:off x="6341787" y="3870005"/>
            <a:ext cx="982784" cy="54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71DA-17E2-4503-A9B0-6B861CDF104A}"/>
              </a:ext>
            </a:extLst>
          </p:cNvPr>
          <p:cNvSpPr txBox="1"/>
          <p:nvPr/>
        </p:nvSpPr>
        <p:spPr>
          <a:xfrm>
            <a:off x="7325591" y="395846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 테이블에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값넣기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정비소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- UPDATE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24C1266-AC6F-4F33-9293-17077198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74" y="1853911"/>
            <a:ext cx="7681585" cy="315017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CECCB2-956E-412C-A6C5-2093E1C31EFF}"/>
              </a:ext>
            </a:extLst>
          </p:cNvPr>
          <p:cNvSpPr/>
          <p:nvPr/>
        </p:nvSpPr>
        <p:spPr>
          <a:xfrm>
            <a:off x="7185202" y="3860223"/>
            <a:ext cx="1226127" cy="4883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D7D58-22A1-4B76-88F3-51165AED5AA2}"/>
              </a:ext>
            </a:extLst>
          </p:cNvPr>
          <p:cNvSpPr txBox="1"/>
          <p:nvPr/>
        </p:nvSpPr>
        <p:spPr>
          <a:xfrm>
            <a:off x="8479618" y="3781243"/>
            <a:ext cx="255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 정보 업데이트하는 메소드 호출 및 실행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D9C087-EBE6-4C07-9F29-6027887B6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814" y="1621338"/>
            <a:ext cx="9879379" cy="3781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0CFBB5-15DC-4510-8362-4A3B4EE0B877}"/>
              </a:ext>
            </a:extLst>
          </p:cNvPr>
          <p:cNvSpPr txBox="1"/>
          <p:nvPr/>
        </p:nvSpPr>
        <p:spPr>
          <a:xfrm>
            <a:off x="8637114" y="301862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UPDATE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것을 구분한다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1693F0-B0E5-4DC3-938D-ADE71132E30A}"/>
              </a:ext>
            </a:extLst>
          </p:cNvPr>
          <p:cNvCxnSpPr>
            <a:cxnSpLocks/>
          </p:cNvCxnSpPr>
          <p:nvPr/>
        </p:nvCxnSpPr>
        <p:spPr>
          <a:xfrm>
            <a:off x="10514159" y="2786899"/>
            <a:ext cx="731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95F1C0-3C40-4B00-BCE4-9DED0A23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67" y="1584351"/>
            <a:ext cx="7237805" cy="3364351"/>
          </a:xfrm>
          <a:prstGeom prst="rect">
            <a:avLst/>
          </a:prstGeom>
        </p:spPr>
      </p:pic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정비소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- 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6EC06-7658-4CC7-A506-DDE08240ABAD}"/>
              </a:ext>
            </a:extLst>
          </p:cNvPr>
          <p:cNvSpPr txBox="1"/>
          <p:nvPr/>
        </p:nvSpPr>
        <p:spPr>
          <a:xfrm>
            <a:off x="9938691" y="3430191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정비소 </a:t>
            </a:r>
            <a:r>
              <a:rPr lang="ko-KR" altLang="en-US" noProof="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하는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메소드 호출 및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A4AB77-6E1D-4CCC-8C6A-1D50D64A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26" y="1584351"/>
            <a:ext cx="6493288" cy="338425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CAD150-F5DE-41D5-85B4-74C7F876A586}"/>
              </a:ext>
            </a:extLst>
          </p:cNvPr>
          <p:cNvCxnSpPr>
            <a:cxnSpLocks/>
          </p:cNvCxnSpPr>
          <p:nvPr/>
        </p:nvCxnSpPr>
        <p:spPr>
          <a:xfrm>
            <a:off x="7708900" y="2953153"/>
            <a:ext cx="11441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FAFAAD-1ADE-48BE-AF9A-708694A6440C}"/>
              </a:ext>
            </a:extLst>
          </p:cNvPr>
          <p:cNvSpPr txBox="1"/>
          <p:nvPr/>
        </p:nvSpPr>
        <p:spPr>
          <a:xfrm>
            <a:off x="7037608" y="3044681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정비소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DELETE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것을 구분한다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EE3FFD2-2744-4DA3-9026-DF264416C8A9}"/>
              </a:ext>
            </a:extLst>
          </p:cNvPr>
          <p:cNvSpPr/>
          <p:nvPr/>
        </p:nvSpPr>
        <p:spPr>
          <a:xfrm>
            <a:off x="8624557" y="3451648"/>
            <a:ext cx="1156560" cy="53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80000" y="1980000"/>
            <a:ext cx="3308130" cy="18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정비소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92FC7-9B97-4023-8980-D8967AC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44" y="650688"/>
            <a:ext cx="5544239" cy="5571066"/>
          </a:xfrm>
          <a:prstGeom prst="rect">
            <a:avLst/>
          </a:prstGeom>
        </p:spPr>
      </p:pic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13DEA-80FB-40D5-826C-E0A5689BEBD1}"/>
              </a:ext>
            </a:extLst>
          </p:cNvPr>
          <p:cNvSpPr/>
          <p:nvPr/>
        </p:nvSpPr>
        <p:spPr>
          <a:xfrm>
            <a:off x="2747859" y="0"/>
            <a:ext cx="201168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C29E2-65A1-440A-9A8C-46ADBFF99712}"/>
              </a:ext>
            </a:extLst>
          </p:cNvPr>
          <p:cNvSpPr txBox="1"/>
          <p:nvPr/>
        </p:nvSpPr>
        <p:spPr>
          <a:xfrm>
            <a:off x="1137268" y="208054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이건어때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129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Susan Mcdonald</dc:creator>
  <cp:lastModifiedBy>Susan Mcdonald</cp:lastModifiedBy>
  <cp:revision>4</cp:revision>
  <dcterms:created xsi:type="dcterms:W3CDTF">2021-11-25T03:29:00Z</dcterms:created>
  <dcterms:modified xsi:type="dcterms:W3CDTF">2021-11-25T05:30:49Z</dcterms:modified>
</cp:coreProperties>
</file>