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62" r:id="rId3"/>
    <p:sldId id="259" r:id="rId4"/>
    <p:sldId id="267" r:id="rId5"/>
    <p:sldId id="266" r:id="rId6"/>
    <p:sldId id="263" r:id="rId7"/>
    <p:sldId id="273" r:id="rId8"/>
    <p:sldId id="269" r:id="rId9"/>
    <p:sldId id="270" r:id="rId10"/>
    <p:sldId id="271" r:id="rId11"/>
    <p:sldId id="272" r:id="rId12"/>
    <p:sldId id="261" r:id="rId13"/>
    <p:sldId id="264" r:id="rId14"/>
    <p:sldId id="260" r:id="rId15"/>
    <p:sldId id="265" r:id="rId16"/>
  </p:sldIdLst>
  <p:sldSz cx="12192000" cy="6858000"/>
  <p:notesSz cx="6858000" cy="9144000"/>
  <p:embeddedFontLst>
    <p:embeddedFont>
      <p:font typeface="KoPub돋움체 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KoPub바탕체 Light" panose="020B0600000101010101" charset="-127"/>
      <p:regular r:id="rId21"/>
    </p:embeddedFont>
    <p:embeddedFont>
      <p:font typeface="HY나무B" panose="02030600000101010101" pitchFamily="18" charset="-127"/>
      <p:regular r:id="rId22"/>
    </p:embeddedFont>
    <p:embeddedFont>
      <p:font typeface="KoPub돋움체 Medium" panose="020B0600000101010101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3A9"/>
    <a:srgbClr val="77C498"/>
    <a:srgbClr val="51958A"/>
    <a:srgbClr val="223E39"/>
    <a:srgbClr val="FFCC66"/>
    <a:srgbClr val="35625B"/>
    <a:srgbClr val="ED6D6C"/>
    <a:srgbClr val="6572E5"/>
    <a:srgbClr val="DC2226"/>
    <a:srgbClr val="E9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ACDF-1591-4F15-9C2B-AF3453A671D2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91D3-C327-45ED-8F45-11C0162F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85F22-C2B9-41FE-808A-17F90EC97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FCC1D8F-EC4B-4189-86F9-1F132B67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D373BB9-15CF-4DD9-9E03-0A37344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3681BB-7131-45C4-AD61-D1E5080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43D064-7280-4CC5-861D-B128D02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A8DE57-343F-4AB4-87BD-D1942E7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D82EAAB-3088-4D59-AF30-A51FD92A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31E6D3-83E1-4DFE-A041-8989AC6E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CBACA5-978C-405C-AC51-A20CC0F7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A3A56C3-FD85-40B0-97FF-FD68040F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C684031-9136-4B14-99AA-F3AAFC5D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1429466-06F9-4072-96A4-E40DF31F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1AE13A-615C-45A6-BFB6-6277876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AB69A0-56D5-442A-9216-692D78B4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6A60ABE-C2CF-4BC6-B7A6-5B54ECD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B2CE09-C70D-41BC-8B71-B6AC5D2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B8226A-236B-4A3D-A3E0-2C68E316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EA5D66-6F55-4800-B6BE-FB81A6C0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A82D46-51BD-4445-883B-79AA3869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F5B764-8B27-41DF-96DB-025613B0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23B5A5-06F3-4905-9E45-DE95482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68DCA78-A2E2-42EC-A7F8-A23B441A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F9F937-7BC8-416C-AB39-59A96C8D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D2F3417-1123-4459-8AFA-2DC841A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08F437-17C8-460C-A5C7-F7ADDF8B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FC6722-A1F7-4773-B6BD-191CFBC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C5400AA-9A22-484C-968E-30A87FBF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A744E7C-5F39-4803-B7DD-94E236AF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817012-AF68-482A-A84C-CDF6772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2EAC88C-C1DC-49F0-9881-ACA78B6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BB79D3-C4B1-4A62-BF94-976F1C2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A03C66-6ED4-4A67-8071-076F9BC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041FD3-C7A7-46A7-BB86-615EDE95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C239EF4-E88D-4323-8248-6DDF60C71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641FFA4-838D-4E83-954B-115EAE38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E36FD4-B487-4D05-BDCB-9C4779FE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F222321-5091-4DFA-B98B-F653DD5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2E28584-B5FA-4AF2-9E94-67E4648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D18EA5A-DE04-41F6-AECF-D16B010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00CC35-69E6-49A8-BB9B-FDC06AED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F165493-26A6-4411-B85E-960105D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723F7CC-752F-41D7-B332-6F287E38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C397C6-F868-4F60-84CB-3A69D54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03E08A5-A327-4BB3-AE4F-3ECD0B2F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9AFCF90-7342-45FC-BDD0-ACF7271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1771A43-261E-4D04-B544-AD808977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2B7FCA-C7FA-458F-B2F4-FC739D0E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EDBCEB-1407-467E-A1A2-685A4D2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A5D3469-50DC-47C2-82F8-442EC28D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C0E0EE-3D81-47AF-B38F-223C92A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84A7EE-9D2C-40D5-AE3E-9AE561E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25DED7-AF82-40F5-B5CA-8DE8A3A6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A9CD27-0245-44C7-ADDB-AECF3D0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9DE4B26-6D6D-415F-AD2F-DBC3681A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D649D99-4BF8-4AB9-8B09-1789C6C2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BE2282E-1DB1-48B3-B9ED-E39EE1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EC5628-1D38-4216-A31A-97497EAB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4E6736F-B7AB-4B2B-A6B7-2F35A0E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81F41DE-DF00-4BD6-AAC4-B2920336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216A6F-A67F-47E1-B8B1-A600CF64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FAEE92-96C7-4056-A40E-D1C1D68E9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D85C-7E93-4557-898F-30D10D4A22A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59A42F-388A-487E-BBE4-36DC1604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CF6AF8-B267-4AD7-AD95-3F16F102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E9ED90A1-91D0-4DC1-BF39-69C661552C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t="2527" r="5415" b="6105"/>
          <a:stretch/>
        </p:blipFill>
        <p:spPr>
          <a:xfrm>
            <a:off x="6381548" y="1055384"/>
            <a:ext cx="4417997" cy="45080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6E43F30-11ED-4BFA-A441-434F8AAC6CBB}"/>
              </a:ext>
            </a:extLst>
          </p:cNvPr>
          <p:cNvSpPr txBox="1"/>
          <p:nvPr/>
        </p:nvSpPr>
        <p:spPr>
          <a:xfrm>
            <a:off x="931798" y="2315248"/>
            <a:ext cx="555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캠핑카</a:t>
            </a:r>
            <a:r>
              <a:rPr lang="ko-KR" altLang="en-US" sz="4000" b="1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4000" b="1" dirty="0" err="1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웹페이지</a:t>
            </a:r>
            <a:endParaRPr lang="ko-KR" altLang="en-US" sz="4000" b="1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1AB05C9-7858-48F4-870B-07D2E94CD974}"/>
              </a:ext>
            </a:extLst>
          </p:cNvPr>
          <p:cNvSpPr txBox="1"/>
          <p:nvPr/>
        </p:nvSpPr>
        <p:spPr>
          <a:xfrm>
            <a:off x="931798" y="3964825"/>
            <a:ext cx="44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2018100 </a:t>
            </a:r>
            <a:r>
              <a:rPr lang="ko-KR" altLang="en-US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박영민</a:t>
            </a:r>
            <a:endParaRPr lang="en-US" altLang="ko-KR" sz="2000" dirty="0" smtClean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2018100 </a:t>
            </a:r>
            <a:r>
              <a:rPr lang="ko-KR" altLang="en-US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한정엽</a:t>
            </a:r>
            <a:endParaRPr lang="en-US" altLang="ko-KR" sz="2000" dirty="0" smtClean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2018100 </a:t>
            </a:r>
            <a:r>
              <a:rPr lang="ko-KR" altLang="en-US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양석준</a:t>
            </a:r>
            <a:endParaRPr lang="en-US" altLang="ko-KR" sz="2000" dirty="0" smtClean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2018100284 </a:t>
            </a:r>
            <a:r>
              <a:rPr lang="ko-KR" altLang="en-US" sz="2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이종하</a:t>
            </a:r>
            <a:endParaRPr lang="ko-KR" altLang="en-US" sz="20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4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914400" y="208054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2.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회원가입 코드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161"/>
            <a:ext cx="8674443" cy="240802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8789774" y="895351"/>
            <a:ext cx="490152" cy="3377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76409" y="8953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코드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324"/>
            <a:ext cx="8674443" cy="352167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8789774" y="3366703"/>
            <a:ext cx="490152" cy="3377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76409" y="33667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뭔지 모르겠음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914400" y="208054"/>
            <a:ext cx="374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2.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회원가입</a:t>
            </a:r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pro 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코드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557"/>
            <a:ext cx="7537621" cy="321398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7661190" y="3045426"/>
            <a:ext cx="490152" cy="3377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54314" y="3045426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insertDB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err="1" smtClean="0"/>
              <a:t>addCust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가져옴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" y="4238625"/>
            <a:ext cx="5534025" cy="16192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803558" y="4775032"/>
            <a:ext cx="490152" cy="3377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61429" y="4806440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회원가입후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로그인페이지로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558"/>
            <a:ext cx="7537621" cy="33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DD861F7-5C96-435A-B557-202929036F18}"/>
              </a:ext>
            </a:extLst>
          </p:cNvPr>
          <p:cNvSpPr/>
          <p:nvPr/>
        </p:nvSpPr>
        <p:spPr>
          <a:xfrm>
            <a:off x="1922103" y="2350589"/>
            <a:ext cx="1053966" cy="1053966"/>
          </a:xfrm>
          <a:prstGeom prst="rect">
            <a:avLst/>
          </a:prstGeom>
          <a:solidFill>
            <a:srgbClr val="223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2E08214-3C38-4309-BCC6-4C768E37E7FE}"/>
              </a:ext>
            </a:extLst>
          </p:cNvPr>
          <p:cNvSpPr/>
          <p:nvPr/>
        </p:nvSpPr>
        <p:spPr>
          <a:xfrm>
            <a:off x="3075532" y="2350589"/>
            <a:ext cx="1053966" cy="1053966"/>
          </a:xfrm>
          <a:prstGeom prst="rect">
            <a:avLst/>
          </a:prstGeom>
          <a:solidFill>
            <a:srgbClr val="35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6C4A2BD-F632-4477-8A35-DA8F4C25F7CF}"/>
              </a:ext>
            </a:extLst>
          </p:cNvPr>
          <p:cNvSpPr/>
          <p:nvPr/>
        </p:nvSpPr>
        <p:spPr>
          <a:xfrm>
            <a:off x="1922103" y="3493589"/>
            <a:ext cx="1053966" cy="1053966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469324F-1CC4-4911-97A2-9B16EC090036}"/>
              </a:ext>
            </a:extLst>
          </p:cNvPr>
          <p:cNvSpPr/>
          <p:nvPr/>
        </p:nvSpPr>
        <p:spPr>
          <a:xfrm>
            <a:off x="3075532" y="3493589"/>
            <a:ext cx="1053966" cy="1053966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C629882-9DEA-4218-984A-572BE031A000}"/>
              </a:ext>
            </a:extLst>
          </p:cNvPr>
          <p:cNvSpPr txBox="1"/>
          <p:nvPr/>
        </p:nvSpPr>
        <p:spPr>
          <a:xfrm>
            <a:off x="2139452" y="2377623"/>
            <a:ext cx="72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5ABF50A-DD1F-46BB-AA72-1AD6353DE67A}"/>
              </a:ext>
            </a:extLst>
          </p:cNvPr>
          <p:cNvSpPr txBox="1"/>
          <p:nvPr/>
        </p:nvSpPr>
        <p:spPr>
          <a:xfrm>
            <a:off x="3153973" y="2387248"/>
            <a:ext cx="72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B0AC2C-17D6-441B-87DD-9AB4F52D39B0}"/>
              </a:ext>
            </a:extLst>
          </p:cNvPr>
          <p:cNvSpPr txBox="1"/>
          <p:nvPr/>
        </p:nvSpPr>
        <p:spPr>
          <a:xfrm>
            <a:off x="2084929" y="3531892"/>
            <a:ext cx="72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C893DB9-273A-47F9-92AD-B9235863544D}"/>
              </a:ext>
            </a:extLst>
          </p:cNvPr>
          <p:cNvSpPr txBox="1"/>
          <p:nvPr/>
        </p:nvSpPr>
        <p:spPr>
          <a:xfrm>
            <a:off x="3325131" y="3531892"/>
            <a:ext cx="72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A253A7-481E-4392-AC38-AEB04BCEBB40}"/>
              </a:ext>
            </a:extLst>
          </p:cNvPr>
          <p:cNvSpPr txBox="1"/>
          <p:nvPr/>
        </p:nvSpPr>
        <p:spPr>
          <a:xfrm>
            <a:off x="5151661" y="1728286"/>
            <a:ext cx="7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C731952-45D5-4916-BD58-235A1922C697}"/>
              </a:ext>
            </a:extLst>
          </p:cNvPr>
          <p:cNvSpPr txBox="1"/>
          <p:nvPr/>
        </p:nvSpPr>
        <p:spPr>
          <a:xfrm>
            <a:off x="5087511" y="2625360"/>
            <a:ext cx="7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7D5C498-82FD-464A-8809-40A68B686DEA}"/>
              </a:ext>
            </a:extLst>
          </p:cNvPr>
          <p:cNvSpPr txBox="1"/>
          <p:nvPr/>
        </p:nvSpPr>
        <p:spPr>
          <a:xfrm>
            <a:off x="5151661" y="3500661"/>
            <a:ext cx="7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063566A-8474-4C4F-A154-F7ECA85FDEAD}"/>
              </a:ext>
            </a:extLst>
          </p:cNvPr>
          <p:cNvSpPr txBox="1"/>
          <p:nvPr/>
        </p:nvSpPr>
        <p:spPr>
          <a:xfrm>
            <a:off x="5196559" y="4492064"/>
            <a:ext cx="7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6276D9-46A9-4F57-9FFF-13B75CBAC5F1}"/>
              </a:ext>
            </a:extLst>
          </p:cNvPr>
          <p:cNvSpPr txBox="1"/>
          <p:nvPr/>
        </p:nvSpPr>
        <p:spPr>
          <a:xfrm>
            <a:off x="5924872" y="1728286"/>
            <a:ext cx="450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짧은 주제에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줄정도가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폰트도 가독성이 좋아서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무엇보다도 옆으로 길게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입력해주는게 이쁘답니다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꽉꽉 채워주세요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FB48058-99F5-4318-8E7A-5F9E3BE1659C}"/>
              </a:ext>
            </a:extLst>
          </p:cNvPr>
          <p:cNvSpPr txBox="1"/>
          <p:nvPr/>
        </p:nvSpPr>
        <p:spPr>
          <a:xfrm>
            <a:off x="5924872" y="2625359"/>
            <a:ext cx="450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짧은 주제에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줄정도가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폰트도 가독성이 좋아서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무엇보다도 옆으로 길게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입력해주는게 이쁘답니다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꽉꽉 채워주세요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4489FF6-9B78-456E-AD65-5877EAA79D35}"/>
              </a:ext>
            </a:extLst>
          </p:cNvPr>
          <p:cNvSpPr txBox="1"/>
          <p:nvPr/>
        </p:nvSpPr>
        <p:spPr>
          <a:xfrm>
            <a:off x="5924872" y="3512458"/>
            <a:ext cx="450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짧은 주제에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줄정도가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폰트도 가독성이 좋아서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무엇보다도 옆으로 길게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입력해주는게 이쁘답니다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꽉꽉 채워주세요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1D59760-B16E-43AF-9093-F87158882537}"/>
              </a:ext>
            </a:extLst>
          </p:cNvPr>
          <p:cNvSpPr txBox="1"/>
          <p:nvPr/>
        </p:nvSpPr>
        <p:spPr>
          <a:xfrm>
            <a:off x="5924872" y="4471316"/>
            <a:ext cx="450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짧은 주제에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줄정도가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폰트도 가독성이 좋아서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무엇보다도 옆으로 길게 </a:t>
            </a:r>
            <a:r>
              <a:rPr lang="ko-KR" altLang="en-US" sz="1200" dirty="0" err="1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입력해주는게 이쁘답니다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꽉꽉 채워주세요</a:t>
            </a:r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9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분 원형 4">
            <a:extLst>
              <a:ext uri="{FF2B5EF4-FFF2-40B4-BE49-F238E27FC236}">
                <a16:creationId xmlns="" xmlns:a16="http://schemas.microsoft.com/office/drawing/2014/main" id="{B2D8A684-E23F-479A-A910-997A8A0B7320}"/>
              </a:ext>
            </a:extLst>
          </p:cNvPr>
          <p:cNvSpPr/>
          <p:nvPr/>
        </p:nvSpPr>
        <p:spPr>
          <a:xfrm>
            <a:off x="7230317" y="1779607"/>
            <a:ext cx="3507129" cy="3507129"/>
          </a:xfrm>
          <a:prstGeom prst="pie">
            <a:avLst>
              <a:gd name="adj1" fmla="val 16178113"/>
              <a:gd name="adj2" fmla="val 21196726"/>
            </a:avLst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="" xmlns:a16="http://schemas.microsoft.com/office/drawing/2014/main" id="{EC0EDC15-EF46-438F-81BC-0FF4B3CFE2FF}"/>
              </a:ext>
            </a:extLst>
          </p:cNvPr>
          <p:cNvSpPr/>
          <p:nvPr/>
        </p:nvSpPr>
        <p:spPr>
          <a:xfrm>
            <a:off x="7230319" y="1779607"/>
            <a:ext cx="3507129" cy="3507129"/>
          </a:xfrm>
          <a:prstGeom prst="pie">
            <a:avLst>
              <a:gd name="adj1" fmla="val 21163451"/>
              <a:gd name="adj2" fmla="val 9093117"/>
            </a:avLst>
          </a:prstGeom>
          <a:solidFill>
            <a:srgbClr val="223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C66"/>
                </a:solidFill>
              </a:rPr>
              <a:t>`1</a:t>
            </a:r>
            <a:endParaRPr lang="ko-KR" altLang="en-US" dirty="0">
              <a:solidFill>
                <a:srgbClr val="FFCC66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="" xmlns:a16="http://schemas.microsoft.com/office/drawing/2014/main" id="{FAA6F280-8984-46B9-80D8-F6F6A5C91687}"/>
              </a:ext>
            </a:extLst>
          </p:cNvPr>
          <p:cNvSpPr/>
          <p:nvPr/>
        </p:nvSpPr>
        <p:spPr>
          <a:xfrm>
            <a:off x="7230316" y="1779607"/>
            <a:ext cx="3507129" cy="3507129"/>
          </a:xfrm>
          <a:prstGeom prst="pie">
            <a:avLst>
              <a:gd name="adj1" fmla="val 8563412"/>
              <a:gd name="adj2" fmla="val 16234237"/>
            </a:avLst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1D069CE-5961-4C4B-AD85-5334E75D3F28}"/>
              </a:ext>
            </a:extLst>
          </p:cNvPr>
          <p:cNvSpPr/>
          <p:nvPr/>
        </p:nvSpPr>
        <p:spPr>
          <a:xfrm>
            <a:off x="7843774" y="2393066"/>
            <a:ext cx="2280212" cy="2280212"/>
          </a:xfrm>
          <a:prstGeom prst="ellipse">
            <a:avLst/>
          </a:prstGeom>
          <a:solidFill>
            <a:srgbClr val="77C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151DC5-9580-47D8-9FE6-8ABDBCA9FEC8}"/>
              </a:ext>
            </a:extLst>
          </p:cNvPr>
          <p:cNvSpPr txBox="1"/>
          <p:nvPr/>
        </p:nvSpPr>
        <p:spPr>
          <a:xfrm>
            <a:off x="10359342" y="1756457"/>
            <a:ext cx="14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25%</a:t>
            </a:r>
            <a:endParaRPr lang="ko-KR" altLang="en-US" sz="28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52D662-A1A2-4455-B692-583C1A593892}"/>
              </a:ext>
            </a:extLst>
          </p:cNvPr>
          <p:cNvSpPr txBox="1"/>
          <p:nvPr/>
        </p:nvSpPr>
        <p:spPr>
          <a:xfrm>
            <a:off x="9336908" y="5286736"/>
            <a:ext cx="14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45%</a:t>
            </a:r>
            <a:endParaRPr lang="ko-KR" altLang="en-US" sz="28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D71F71-527A-42E3-87B1-92084A467B17}"/>
              </a:ext>
            </a:extLst>
          </p:cNvPr>
          <p:cNvSpPr txBox="1"/>
          <p:nvPr/>
        </p:nvSpPr>
        <p:spPr>
          <a:xfrm>
            <a:off x="6443236" y="2279677"/>
            <a:ext cx="14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30%</a:t>
            </a:r>
            <a:endParaRPr lang="ko-KR" altLang="en-US" sz="28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BB4D673-D938-4FD5-AEAC-0199D617647D}"/>
              </a:ext>
            </a:extLst>
          </p:cNvPr>
          <p:cNvSpPr txBox="1"/>
          <p:nvPr/>
        </p:nvSpPr>
        <p:spPr>
          <a:xfrm>
            <a:off x="1295263" y="2095011"/>
            <a:ext cx="350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도넛모양 그래프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F365A4-B3CC-48C4-8422-6FC0368CCD21}"/>
              </a:ext>
            </a:extLst>
          </p:cNvPr>
          <p:cNvSpPr txBox="1"/>
          <p:nvPr/>
        </p:nvSpPr>
        <p:spPr>
          <a:xfrm>
            <a:off x="1096991" y="3184269"/>
            <a:ext cx="3705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도넛 모양 그래프입니다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마우스로 그래프를 클릭하시면</a:t>
            </a:r>
            <a:endParaRPr lang="en-US" altLang="ko-KR" sz="1600" dirty="0">
              <a:solidFill>
                <a:srgbClr val="FFCC66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노란점이</a:t>
            </a: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생깁니다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그것을</a:t>
            </a:r>
            <a:endParaRPr lang="en-US" altLang="ko-KR" sz="1600" dirty="0">
              <a:solidFill>
                <a:srgbClr val="FFCC66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드래그하면</a:t>
            </a: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%</a:t>
            </a: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조절이 가능하답니다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</a:t>
            </a:r>
            <a:b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</a:b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유용하게 사용하세요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!</a:t>
            </a:r>
            <a:r>
              <a:rPr lang="ko-KR" altLang="en-US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/>
            </a:r>
            <a:br>
              <a:rPr lang="en-US" altLang="ko-KR" sz="1600" dirty="0">
                <a:solidFill>
                  <a:srgbClr val="FFCC66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</a:br>
            <a:endParaRPr lang="ko-KR" altLang="en-US" sz="1600" dirty="0">
              <a:solidFill>
                <a:srgbClr val="FFCC66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pic>
        <p:nvPicPr>
          <p:cNvPr id="6" name="그림 5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6E57BF10-4A60-4475-A764-CCED13D9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350" b="57250" l="34300" r="64350">
                        <a14:foregroundMark x1="36000" y1="47950" x2="36000" y2="47950"/>
                        <a14:foregroundMark x1="51950" y1="52650" x2="51950" y2="52650"/>
                        <a14:foregroundMark x1="44400" y1="48600" x2="44400" y2="48600"/>
                        <a14:foregroundMark x1="43550" y1="53400" x2="43750" y2="53400"/>
                        <a14:foregroundMark x1="61400" y1="44450" x2="61300" y2="50450"/>
                        <a14:foregroundMark x1="51850" y1="52600" x2="51850" y2="52600"/>
                        <a14:foregroundMark x1="52050" y1="55400" x2="52250" y2="52850"/>
                        <a14:foregroundMark x1="42050" y1="53500" x2="43600" y2="53500"/>
                        <a14:foregroundMark x1="50150" y1="50300" x2="50150" y2="50300"/>
                        <a14:foregroundMark x1="53100" y1="50800" x2="53100" y2="50800"/>
                        <a14:foregroundMark x1="51200" y1="51150" x2="51200" y2="51150"/>
                        <a14:foregroundMark x1="53250" y1="51700" x2="53250" y2="51700"/>
                        <a14:foregroundMark x1="51050" y1="51700" x2="51050" y2="51700"/>
                        <a14:foregroundMark x1="50550" y1="56450" x2="50550" y2="56450"/>
                        <a14:foregroundMark x1="44250" y1="48300" x2="44250" y2="48300"/>
                        <a14:foregroundMark x1="44450" y1="57250" x2="44450" y2="57250"/>
                        <a14:foregroundMark x1="34300" y1="48750" x2="34300" y2="48750"/>
                        <a14:foregroundMark x1="52850" y1="55900" x2="52850" y2="55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42760" r="31974" b="41160"/>
          <a:stretch/>
        </p:blipFill>
        <p:spPr>
          <a:xfrm>
            <a:off x="8052568" y="3148990"/>
            <a:ext cx="1862623" cy="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FD06DEC-2DF5-44C8-AC60-EB2B97D7BD0B}"/>
              </a:ext>
            </a:extLst>
          </p:cNvPr>
          <p:cNvSpPr/>
          <p:nvPr/>
        </p:nvSpPr>
        <p:spPr>
          <a:xfrm>
            <a:off x="1439119" y="4107268"/>
            <a:ext cx="9313762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C1DB620-CB63-4588-9EAE-0BF37D76182F}"/>
              </a:ext>
            </a:extLst>
          </p:cNvPr>
          <p:cNvSpPr txBox="1"/>
          <p:nvPr/>
        </p:nvSpPr>
        <p:spPr>
          <a:xfrm>
            <a:off x="4435149" y="948250"/>
            <a:ext cx="538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순서를 정해보자</a:t>
            </a:r>
            <a:r>
              <a:rPr lang="en-US" altLang="ko-KR" sz="36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C5A637D-4CD6-4FFD-B1C1-7442C1C86921}"/>
              </a:ext>
            </a:extLst>
          </p:cNvPr>
          <p:cNvSpPr txBox="1"/>
          <p:nvPr/>
        </p:nvSpPr>
        <p:spPr>
          <a:xfrm>
            <a:off x="4895154" y="1563554"/>
            <a:ext cx="263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시간순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공간순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마음대로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26C927-DE4C-4B6B-BD19-6A2FC3622BF5}"/>
              </a:ext>
            </a:extLst>
          </p:cNvPr>
          <p:cNvSpPr txBox="1"/>
          <p:nvPr/>
        </p:nvSpPr>
        <p:spPr>
          <a:xfrm>
            <a:off x="1003757" y="4633883"/>
            <a:ext cx="19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 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내용을</a:t>
            </a:r>
            <a:endParaRPr lang="en-US" altLang="ko-KR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입력해 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F277FD-B36F-4746-B52F-58D977F8A8E0}"/>
              </a:ext>
            </a:extLst>
          </p:cNvPr>
          <p:cNvSpPr txBox="1"/>
          <p:nvPr/>
        </p:nvSpPr>
        <p:spPr>
          <a:xfrm>
            <a:off x="5003775" y="4632945"/>
            <a:ext cx="19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 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내용을</a:t>
            </a:r>
            <a:endParaRPr lang="en-US" altLang="ko-KR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입력해 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31850F3-F841-4C23-98F1-5880B0DFC723}"/>
              </a:ext>
            </a:extLst>
          </p:cNvPr>
          <p:cNvSpPr txBox="1"/>
          <p:nvPr/>
        </p:nvSpPr>
        <p:spPr>
          <a:xfrm>
            <a:off x="7183054" y="3159932"/>
            <a:ext cx="19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 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내용을</a:t>
            </a:r>
            <a:endParaRPr lang="en-US" altLang="ko-KR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입력해 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FAE6B1-E9CE-4858-AFED-62CBA432969A}"/>
              </a:ext>
            </a:extLst>
          </p:cNvPr>
          <p:cNvSpPr txBox="1"/>
          <p:nvPr/>
        </p:nvSpPr>
        <p:spPr>
          <a:xfrm>
            <a:off x="9191012" y="4632944"/>
            <a:ext cx="19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 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내용을</a:t>
            </a:r>
            <a:endParaRPr lang="en-US" altLang="ko-KR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입력해 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1C2E271-6E3D-4238-B85F-893B0D9BDB5D}"/>
              </a:ext>
            </a:extLst>
          </p:cNvPr>
          <p:cNvSpPr/>
          <p:nvPr/>
        </p:nvSpPr>
        <p:spPr>
          <a:xfrm>
            <a:off x="5999798" y="4007349"/>
            <a:ext cx="213615" cy="2136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812D4C6-014A-492C-8231-CCB70EC717CB}"/>
              </a:ext>
            </a:extLst>
          </p:cNvPr>
          <p:cNvSpPr/>
          <p:nvPr/>
        </p:nvSpPr>
        <p:spPr>
          <a:xfrm>
            <a:off x="8063598" y="4007348"/>
            <a:ext cx="213615" cy="2136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442184C-72BB-4E50-8113-436704E21704}"/>
              </a:ext>
            </a:extLst>
          </p:cNvPr>
          <p:cNvSpPr/>
          <p:nvPr/>
        </p:nvSpPr>
        <p:spPr>
          <a:xfrm>
            <a:off x="10127398" y="4007347"/>
            <a:ext cx="213615" cy="2136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89602EEB-79EA-4D8F-9532-188BF79D071A}"/>
              </a:ext>
            </a:extLst>
          </p:cNvPr>
          <p:cNvSpPr/>
          <p:nvPr/>
        </p:nvSpPr>
        <p:spPr>
          <a:xfrm>
            <a:off x="1850988" y="4007347"/>
            <a:ext cx="213615" cy="2136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254C2071-4C31-45BD-88F5-54D6670E92FE}"/>
              </a:ext>
            </a:extLst>
          </p:cNvPr>
          <p:cNvSpPr/>
          <p:nvPr/>
        </p:nvSpPr>
        <p:spPr>
          <a:xfrm>
            <a:off x="3914788" y="4007346"/>
            <a:ext cx="213615" cy="2136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AF6A7A8-F37F-46D1-ABAD-B242EB52613C}"/>
              </a:ext>
            </a:extLst>
          </p:cNvPr>
          <p:cNvSpPr txBox="1"/>
          <p:nvPr/>
        </p:nvSpPr>
        <p:spPr>
          <a:xfrm>
            <a:off x="3006544" y="3154128"/>
            <a:ext cx="19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 </a:t>
            </a:r>
            <a:r>
              <a:rPr lang="ko-KR" altLang="en-US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짧게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내용을</a:t>
            </a:r>
            <a:endParaRPr lang="en-US" altLang="ko-KR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입력해 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1" name="그림 30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4533953D-3A1E-4E3D-99A1-5DB55AE5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6" t="76916" r="23767" b="6105"/>
          <a:stretch/>
        </p:blipFill>
        <p:spPr>
          <a:xfrm>
            <a:off x="1637225" y="2819549"/>
            <a:ext cx="974152" cy="1143247"/>
          </a:xfrm>
          <a:prstGeom prst="rect">
            <a:avLst/>
          </a:prstGeom>
        </p:spPr>
      </p:pic>
      <p:pic>
        <p:nvPicPr>
          <p:cNvPr id="32" name="그림 31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3B6E0AFB-0ACB-4098-9D6D-6891524F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00" b="26600" l="14550" r="22100">
                        <a14:foregroundMark x1="18650" y1="26650" x2="18650" y2="26650"/>
                        <a14:foregroundMark x1="16650" y1="9000" x2="16650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6920" r="76937" b="71458"/>
          <a:stretch/>
        </p:blipFill>
        <p:spPr>
          <a:xfrm>
            <a:off x="9875396" y="2295378"/>
            <a:ext cx="717617" cy="1643992"/>
          </a:xfrm>
          <a:prstGeom prst="rect">
            <a:avLst/>
          </a:prstGeom>
        </p:spPr>
      </p:pic>
      <p:pic>
        <p:nvPicPr>
          <p:cNvPr id="33" name="그림 32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72E71973-34B0-451B-8D8F-E0C11092FD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350" b="57250" l="34300" r="64350">
                        <a14:foregroundMark x1="36000" y1="47950" x2="36000" y2="47950"/>
                        <a14:foregroundMark x1="51950" y1="52650" x2="51950" y2="52650"/>
                        <a14:foregroundMark x1="44400" y1="48600" x2="44400" y2="48600"/>
                        <a14:foregroundMark x1="43550" y1="53400" x2="43750" y2="53400"/>
                        <a14:foregroundMark x1="61400" y1="44450" x2="61300" y2="50450"/>
                        <a14:foregroundMark x1="51850" y1="52600" x2="51850" y2="52600"/>
                        <a14:foregroundMark x1="52050" y1="55400" x2="52250" y2="52850"/>
                        <a14:foregroundMark x1="42050" y1="53500" x2="43600" y2="53500"/>
                        <a14:foregroundMark x1="50150" y1="50300" x2="50150" y2="50300"/>
                        <a14:foregroundMark x1="53100" y1="50800" x2="53100" y2="50800"/>
                        <a14:foregroundMark x1="51200" y1="51150" x2="51200" y2="51150"/>
                        <a14:foregroundMark x1="53250" y1="51700" x2="53250" y2="51700"/>
                        <a14:foregroundMark x1="51050" y1="51700" x2="51050" y2="51700"/>
                        <a14:foregroundMark x1="50550" y1="56450" x2="50550" y2="56450"/>
                        <a14:foregroundMark x1="44250" y1="48300" x2="44250" y2="48300"/>
                        <a14:foregroundMark x1="44450" y1="57250" x2="44450" y2="57250"/>
                        <a14:foregroundMark x1="34300" y1="48750" x2="34300" y2="48750"/>
                        <a14:foregroundMark x1="52850" y1="55900" x2="52850" y2="55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42760" r="31974" b="41160"/>
          <a:stretch/>
        </p:blipFill>
        <p:spPr>
          <a:xfrm>
            <a:off x="5096282" y="2992589"/>
            <a:ext cx="1911375" cy="841575"/>
          </a:xfrm>
          <a:prstGeom prst="rect">
            <a:avLst/>
          </a:prstGeom>
        </p:spPr>
      </p:pic>
      <p:pic>
        <p:nvPicPr>
          <p:cNvPr id="34" name="그림 3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92BBC1A-A320-4325-A252-D2C613FC89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3450582" y="4388859"/>
            <a:ext cx="1042836" cy="681686"/>
          </a:xfrm>
          <a:prstGeom prst="rect">
            <a:avLst/>
          </a:prstGeom>
        </p:spPr>
      </p:pic>
      <p:pic>
        <p:nvPicPr>
          <p:cNvPr id="35" name="그림 34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ED143082-5A69-4679-96E5-C75C45EDB1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0" t="72376" r="53153" b="12098"/>
          <a:stretch/>
        </p:blipFill>
        <p:spPr>
          <a:xfrm>
            <a:off x="7584669" y="4407338"/>
            <a:ext cx="1171472" cy="1033001"/>
          </a:xfrm>
          <a:custGeom>
            <a:avLst/>
            <a:gdLst>
              <a:gd name="connsiteX0" fmla="*/ 150392 w 868680"/>
              <a:gd name="connsiteY0" fmla="*/ 0 h 766000"/>
              <a:gd name="connsiteX1" fmla="*/ 868680 w 868680"/>
              <a:gd name="connsiteY1" fmla="*/ 0 h 766000"/>
              <a:gd name="connsiteX2" fmla="*/ 868680 w 868680"/>
              <a:gd name="connsiteY2" fmla="*/ 766000 h 766000"/>
              <a:gd name="connsiteX3" fmla="*/ 0 w 868680"/>
              <a:gd name="connsiteY3" fmla="*/ 766000 h 766000"/>
              <a:gd name="connsiteX4" fmla="*/ 0 w 868680"/>
              <a:gd name="connsiteY4" fmla="*/ 137293 h 766000"/>
              <a:gd name="connsiteX5" fmla="*/ 150392 w 868680"/>
              <a:gd name="connsiteY5" fmla="*/ 137293 h 76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680" h="766000">
                <a:moveTo>
                  <a:pt x="150392" y="0"/>
                </a:moveTo>
                <a:lnTo>
                  <a:pt x="868680" y="0"/>
                </a:lnTo>
                <a:lnTo>
                  <a:pt x="868680" y="766000"/>
                </a:lnTo>
                <a:lnTo>
                  <a:pt x="0" y="766000"/>
                </a:lnTo>
                <a:lnTo>
                  <a:pt x="0" y="137293"/>
                </a:lnTo>
                <a:lnTo>
                  <a:pt x="150392" y="1372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2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D89B98F-DAB6-4615-AE3F-69EBB19745FC}"/>
              </a:ext>
            </a:extLst>
          </p:cNvPr>
          <p:cNvCxnSpPr/>
          <p:nvPr/>
        </p:nvCxnSpPr>
        <p:spPr>
          <a:xfrm>
            <a:off x="6096000" y="2133003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924F885-BC6D-4948-A5A5-B4C8E2E6473C}"/>
              </a:ext>
            </a:extLst>
          </p:cNvPr>
          <p:cNvCxnSpPr/>
          <p:nvPr/>
        </p:nvCxnSpPr>
        <p:spPr>
          <a:xfrm>
            <a:off x="6096000" y="2484725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5002169A-D8DA-4C2B-B53E-9E61F27A3A13}"/>
              </a:ext>
            </a:extLst>
          </p:cNvPr>
          <p:cNvCxnSpPr/>
          <p:nvPr/>
        </p:nvCxnSpPr>
        <p:spPr>
          <a:xfrm>
            <a:off x="6096000" y="2836447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24076497-C9D5-4121-BB63-B01E9B29BC90}"/>
              </a:ext>
            </a:extLst>
          </p:cNvPr>
          <p:cNvCxnSpPr/>
          <p:nvPr/>
        </p:nvCxnSpPr>
        <p:spPr>
          <a:xfrm>
            <a:off x="6096000" y="3188169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5BC9A59-A48E-462A-B2CD-54E70555EF4E}"/>
              </a:ext>
            </a:extLst>
          </p:cNvPr>
          <p:cNvCxnSpPr/>
          <p:nvPr/>
        </p:nvCxnSpPr>
        <p:spPr>
          <a:xfrm>
            <a:off x="6096000" y="3539891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B782E8C-167C-4918-B9EE-FE14F1BB4391}"/>
              </a:ext>
            </a:extLst>
          </p:cNvPr>
          <p:cNvCxnSpPr/>
          <p:nvPr/>
        </p:nvCxnSpPr>
        <p:spPr>
          <a:xfrm>
            <a:off x="6096000" y="3891613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CCCBE73-6C87-4EA8-8AD1-BA5793467FA4}"/>
              </a:ext>
            </a:extLst>
          </p:cNvPr>
          <p:cNvCxnSpPr/>
          <p:nvPr/>
        </p:nvCxnSpPr>
        <p:spPr>
          <a:xfrm>
            <a:off x="6096000" y="4243335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5EEA962C-9BAD-441F-B7E5-94619E49B393}"/>
              </a:ext>
            </a:extLst>
          </p:cNvPr>
          <p:cNvCxnSpPr/>
          <p:nvPr/>
        </p:nvCxnSpPr>
        <p:spPr>
          <a:xfrm>
            <a:off x="6096000" y="4595057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105452A-79E0-4444-ADAF-49D67839686D}"/>
              </a:ext>
            </a:extLst>
          </p:cNvPr>
          <p:cNvCxnSpPr/>
          <p:nvPr/>
        </p:nvCxnSpPr>
        <p:spPr>
          <a:xfrm>
            <a:off x="6096000" y="4946779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C368CF4-A8A3-4DDF-999A-EA5498116725}"/>
              </a:ext>
            </a:extLst>
          </p:cNvPr>
          <p:cNvCxnSpPr/>
          <p:nvPr/>
        </p:nvCxnSpPr>
        <p:spPr>
          <a:xfrm>
            <a:off x="6096000" y="5298502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E830A997-067C-4362-A504-09065596ACDB}"/>
              </a:ext>
            </a:extLst>
          </p:cNvPr>
          <p:cNvCxnSpPr>
            <a:cxnSpLocks/>
          </p:cNvCxnSpPr>
          <p:nvPr/>
        </p:nvCxnSpPr>
        <p:spPr>
          <a:xfrm>
            <a:off x="6096000" y="1782832"/>
            <a:ext cx="0" cy="351567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C9C4EFE-69D1-4540-BB95-76938B31BA69}"/>
              </a:ext>
            </a:extLst>
          </p:cNvPr>
          <p:cNvSpPr/>
          <p:nvPr/>
        </p:nvSpPr>
        <p:spPr>
          <a:xfrm>
            <a:off x="6553922" y="4118761"/>
            <a:ext cx="419087" cy="1173132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2FF2A8E-0DD3-46BD-A19C-33261842C252}"/>
              </a:ext>
            </a:extLst>
          </p:cNvPr>
          <p:cNvSpPr/>
          <p:nvPr/>
        </p:nvSpPr>
        <p:spPr>
          <a:xfrm>
            <a:off x="7430930" y="3357422"/>
            <a:ext cx="419087" cy="1934472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8D26A27-2AF1-4136-9727-09E854DD327A}"/>
              </a:ext>
            </a:extLst>
          </p:cNvPr>
          <p:cNvSpPr/>
          <p:nvPr/>
        </p:nvSpPr>
        <p:spPr>
          <a:xfrm>
            <a:off x="8307938" y="3613407"/>
            <a:ext cx="419087" cy="1685096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3A7BBB3-50A2-4E48-A71E-EA7927B69E31}"/>
              </a:ext>
            </a:extLst>
          </p:cNvPr>
          <p:cNvSpPr/>
          <p:nvPr/>
        </p:nvSpPr>
        <p:spPr>
          <a:xfrm>
            <a:off x="9184946" y="4595057"/>
            <a:ext cx="419087" cy="710054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D0662D9-5196-45B7-9525-11F2148A55C1}"/>
              </a:ext>
            </a:extLst>
          </p:cNvPr>
          <p:cNvSpPr/>
          <p:nvPr/>
        </p:nvSpPr>
        <p:spPr>
          <a:xfrm>
            <a:off x="6553922" y="2850036"/>
            <a:ext cx="419087" cy="1273278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6900B8C-57EA-4925-A775-AC97A8101482}"/>
              </a:ext>
            </a:extLst>
          </p:cNvPr>
          <p:cNvSpPr/>
          <p:nvPr/>
        </p:nvSpPr>
        <p:spPr>
          <a:xfrm>
            <a:off x="7430930" y="2386939"/>
            <a:ext cx="419087" cy="971224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ACAAE39-6A6E-47E4-A307-91D0EA9A5078}"/>
              </a:ext>
            </a:extLst>
          </p:cNvPr>
          <p:cNvSpPr/>
          <p:nvPr/>
        </p:nvSpPr>
        <p:spPr>
          <a:xfrm>
            <a:off x="8307937" y="3005700"/>
            <a:ext cx="419087" cy="607707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30C727-A375-42C2-9297-D9AE3952CCF4}"/>
              </a:ext>
            </a:extLst>
          </p:cNvPr>
          <p:cNvSpPr/>
          <p:nvPr/>
        </p:nvSpPr>
        <p:spPr>
          <a:xfrm>
            <a:off x="9184946" y="3722361"/>
            <a:ext cx="419087" cy="872652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739AC7-7687-4236-B89C-294DDEA88CB6}"/>
              </a:ext>
            </a:extLst>
          </p:cNvPr>
          <p:cNvSpPr txBox="1"/>
          <p:nvPr/>
        </p:nvSpPr>
        <p:spPr>
          <a:xfrm>
            <a:off x="5742023" y="5145151"/>
            <a:ext cx="3241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5D3367E-688C-4DDC-9F8B-49F9B63247D2}"/>
              </a:ext>
            </a:extLst>
          </p:cNvPr>
          <p:cNvSpPr txBox="1"/>
          <p:nvPr/>
        </p:nvSpPr>
        <p:spPr>
          <a:xfrm>
            <a:off x="5656608" y="4453585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BFF70D1-ED2A-4B85-AD02-90D14A4403E7}"/>
              </a:ext>
            </a:extLst>
          </p:cNvPr>
          <p:cNvSpPr txBox="1"/>
          <p:nvPr/>
        </p:nvSpPr>
        <p:spPr>
          <a:xfrm>
            <a:off x="5656608" y="4108287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CE2B5D5-1325-4AA7-9C17-3946BE03FBFC}"/>
              </a:ext>
            </a:extLst>
          </p:cNvPr>
          <p:cNvSpPr txBox="1"/>
          <p:nvPr/>
        </p:nvSpPr>
        <p:spPr>
          <a:xfrm>
            <a:off x="5656608" y="3728089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A50406-2952-419D-A95D-DBBC00CE7FC1}"/>
              </a:ext>
            </a:extLst>
          </p:cNvPr>
          <p:cNvSpPr txBox="1"/>
          <p:nvPr/>
        </p:nvSpPr>
        <p:spPr>
          <a:xfrm>
            <a:off x="5656608" y="3410712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32F904C-508C-4461-8EF9-9EC7F9F67D65}"/>
              </a:ext>
            </a:extLst>
          </p:cNvPr>
          <p:cNvSpPr txBox="1"/>
          <p:nvPr/>
        </p:nvSpPr>
        <p:spPr>
          <a:xfrm>
            <a:off x="5656608" y="3051453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4873ACD-5E6E-4515-96DD-FB15A01A85FB}"/>
              </a:ext>
            </a:extLst>
          </p:cNvPr>
          <p:cNvSpPr txBox="1"/>
          <p:nvPr/>
        </p:nvSpPr>
        <p:spPr>
          <a:xfrm>
            <a:off x="5656608" y="2713135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B012F2C-6562-4B70-8ECF-731DD258D2B7}"/>
              </a:ext>
            </a:extLst>
          </p:cNvPr>
          <p:cNvSpPr txBox="1"/>
          <p:nvPr/>
        </p:nvSpPr>
        <p:spPr>
          <a:xfrm>
            <a:off x="5656608" y="2381797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C80711C-FD49-48A6-8DD4-AD3B1CBB1E4F}"/>
              </a:ext>
            </a:extLst>
          </p:cNvPr>
          <p:cNvSpPr txBox="1"/>
          <p:nvPr/>
        </p:nvSpPr>
        <p:spPr>
          <a:xfrm>
            <a:off x="5663588" y="2043479"/>
            <a:ext cx="5066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3A3F36C-0762-4A47-910B-B17F8461683E}"/>
              </a:ext>
            </a:extLst>
          </p:cNvPr>
          <p:cNvSpPr txBox="1"/>
          <p:nvPr/>
        </p:nvSpPr>
        <p:spPr>
          <a:xfrm>
            <a:off x="5656608" y="4826803"/>
            <a:ext cx="414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0077BB5D-EAD1-44B8-B628-EBF4AF6AC863}"/>
              </a:ext>
            </a:extLst>
          </p:cNvPr>
          <p:cNvCxnSpPr/>
          <p:nvPr/>
        </p:nvCxnSpPr>
        <p:spPr>
          <a:xfrm>
            <a:off x="6096000" y="1782832"/>
            <a:ext cx="3676214" cy="0"/>
          </a:xfrm>
          <a:prstGeom prst="line">
            <a:avLst/>
          </a:prstGeom>
          <a:ln>
            <a:solidFill>
              <a:srgbClr val="223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EB5EC05-AB49-49E7-861D-E2B3FECEF56C}"/>
              </a:ext>
            </a:extLst>
          </p:cNvPr>
          <p:cNvSpPr txBox="1"/>
          <p:nvPr/>
        </p:nvSpPr>
        <p:spPr>
          <a:xfrm>
            <a:off x="5589313" y="1672560"/>
            <a:ext cx="5066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100</a:t>
            </a:r>
            <a:endParaRPr lang="ko-KR" altLang="en-US" sz="1200" dirty="0">
              <a:solidFill>
                <a:srgbClr val="FFCC6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A0C7723-31D9-4AED-80D6-671440B9A91C}"/>
              </a:ext>
            </a:extLst>
          </p:cNvPr>
          <p:cNvSpPr txBox="1"/>
          <p:nvPr/>
        </p:nvSpPr>
        <p:spPr>
          <a:xfrm>
            <a:off x="1928679" y="1951146"/>
            <a:ext cx="2733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그래프를 설명해주세요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8755AA6-8B0A-4E27-8DFF-9C9D70509420}"/>
              </a:ext>
            </a:extLst>
          </p:cNvPr>
          <p:cNvSpPr txBox="1"/>
          <p:nvPr/>
        </p:nvSpPr>
        <p:spPr>
          <a:xfrm>
            <a:off x="1913099" y="2513724"/>
            <a:ext cx="31288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b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줄정도가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폰트도 가독성이 좋아서</a:t>
            </a:r>
            <a:endParaRPr lang="en-US" altLang="ko-KR" sz="12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67C65AB-A2B6-416A-A730-BB4930BF8853}"/>
              </a:ext>
            </a:extLst>
          </p:cNvPr>
          <p:cNvSpPr txBox="1"/>
          <p:nvPr/>
        </p:nvSpPr>
        <p:spPr>
          <a:xfrm>
            <a:off x="1944259" y="3822708"/>
            <a:ext cx="2733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그래프를 설명해주세요</a:t>
            </a:r>
            <a:r>
              <a:rPr lang="en-US" altLang="ko-KR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47EC656-8095-448A-87C5-CF60332D951F}"/>
              </a:ext>
            </a:extLst>
          </p:cNvPr>
          <p:cNvSpPr txBox="1"/>
          <p:nvPr/>
        </p:nvSpPr>
        <p:spPr>
          <a:xfrm>
            <a:off x="1928679" y="4385286"/>
            <a:ext cx="31288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그래프에 대해 설명해주세요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b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글씨는 조금 작게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줄에서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줄정도가 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적당할것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같아요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폰트도 가독성이 좋아서</a:t>
            </a:r>
            <a:endParaRPr lang="en-US" altLang="ko-KR" sz="12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발표할때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좋은것</a:t>
            </a:r>
            <a:r>
              <a:rPr lang="ko-KR" altLang="en-US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같습니다</a:t>
            </a:r>
            <a:r>
              <a:rPr lang="en-US" altLang="ko-KR" sz="12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2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457E375-171C-4995-9866-591D0638EEF2}"/>
              </a:ext>
            </a:extLst>
          </p:cNvPr>
          <p:cNvSpPr/>
          <p:nvPr/>
        </p:nvSpPr>
        <p:spPr>
          <a:xfrm>
            <a:off x="1662926" y="2028300"/>
            <a:ext cx="209405" cy="209405"/>
          </a:xfrm>
          <a:prstGeom prst="rect">
            <a:avLst/>
          </a:prstGeom>
          <a:solidFill>
            <a:srgbClr val="51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01C164B-39BE-449B-B3C2-1F74E8A4DC3F}"/>
              </a:ext>
            </a:extLst>
          </p:cNvPr>
          <p:cNvSpPr/>
          <p:nvPr/>
        </p:nvSpPr>
        <p:spPr>
          <a:xfrm>
            <a:off x="1658823" y="3898882"/>
            <a:ext cx="209405" cy="209405"/>
          </a:xfrm>
          <a:prstGeom prst="rect">
            <a:avLst/>
          </a:prstGeom>
          <a:solidFill>
            <a:srgbClr val="75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C6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188CE2F-8770-4F87-9132-25882893382E}"/>
              </a:ext>
            </a:extLst>
          </p:cNvPr>
          <p:cNvSpPr txBox="1"/>
          <p:nvPr/>
        </p:nvSpPr>
        <p:spPr>
          <a:xfrm>
            <a:off x="6467406" y="5411914"/>
            <a:ext cx="728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lang="ko-KR" altLang="en-US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E11915C-B8FD-4CF1-8FAB-4003DF55338E}"/>
              </a:ext>
            </a:extLst>
          </p:cNvPr>
          <p:cNvSpPr txBox="1"/>
          <p:nvPr/>
        </p:nvSpPr>
        <p:spPr>
          <a:xfrm>
            <a:off x="7329156" y="5411913"/>
            <a:ext cx="728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r>
              <a:rPr lang="ko-KR" altLang="en-US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그룹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91C747A-8B3E-40F0-93AF-DABD29FFE47A}"/>
              </a:ext>
            </a:extLst>
          </p:cNvPr>
          <p:cNvSpPr txBox="1"/>
          <p:nvPr/>
        </p:nvSpPr>
        <p:spPr>
          <a:xfrm>
            <a:off x="8233241" y="5411912"/>
            <a:ext cx="728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  <a:r>
              <a:rPr lang="ko-KR" altLang="en-US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그룹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4241D4B-FE8C-49BA-BB5F-AA607010C5C5}"/>
              </a:ext>
            </a:extLst>
          </p:cNvPr>
          <p:cNvSpPr txBox="1"/>
          <p:nvPr/>
        </p:nvSpPr>
        <p:spPr>
          <a:xfrm>
            <a:off x="9103458" y="5411911"/>
            <a:ext cx="728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</a:t>
            </a:r>
            <a:r>
              <a:rPr lang="ko-KR" altLang="en-US" sz="1400" dirty="0">
                <a:solidFill>
                  <a:srgbClr val="FFCC6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그룹</a:t>
            </a:r>
          </a:p>
        </p:txBody>
      </p:sp>
    </p:spTree>
    <p:extLst>
      <p:ext uri="{BB962C8B-B14F-4D97-AF65-F5344CB8AC3E}">
        <p14:creationId xmlns:p14="http://schemas.microsoft.com/office/powerpoint/2010/main" val="41862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E9ED90A1-91D0-4DC1-BF39-69C661552C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t="2527" r="5415" b="6105"/>
          <a:stretch/>
        </p:blipFill>
        <p:spPr>
          <a:xfrm>
            <a:off x="6381548" y="1055384"/>
            <a:ext cx="4417997" cy="4508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88E419-7862-4078-9927-2C860DF796CC}"/>
              </a:ext>
            </a:extLst>
          </p:cNvPr>
          <p:cNvSpPr txBox="1"/>
          <p:nvPr/>
        </p:nvSpPr>
        <p:spPr>
          <a:xfrm>
            <a:off x="635525" y="670663"/>
            <a:ext cx="3006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목차</a:t>
            </a:r>
            <a:endParaRPr lang="en-US" altLang="ko-KR" sz="44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C20F13-9946-49C4-94FE-8AB7A8B3FCEF}"/>
              </a:ext>
            </a:extLst>
          </p:cNvPr>
          <p:cNvSpPr txBox="1"/>
          <p:nvPr/>
        </p:nvSpPr>
        <p:spPr>
          <a:xfrm>
            <a:off x="635524" y="3791992"/>
            <a:ext cx="2583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3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3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주요 코드</a:t>
            </a:r>
            <a:endParaRPr lang="en-US" altLang="ko-KR" sz="3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5C162A5-9FF8-471F-B908-A8150561A860}"/>
              </a:ext>
            </a:extLst>
          </p:cNvPr>
          <p:cNvSpPr txBox="1"/>
          <p:nvPr/>
        </p:nvSpPr>
        <p:spPr>
          <a:xfrm>
            <a:off x="635525" y="1852100"/>
            <a:ext cx="3475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en-US" altLang="ko-KR" sz="3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3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베이스</a:t>
            </a:r>
            <a:r>
              <a:rPr lang="en-US" altLang="ko-KR" sz="3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endParaRPr lang="en-US" altLang="ko-KR" sz="3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2C5DAE-BAD3-4409-A593-BE3284D88997}"/>
              </a:ext>
            </a:extLst>
          </p:cNvPr>
          <p:cNvSpPr txBox="1"/>
          <p:nvPr/>
        </p:nvSpPr>
        <p:spPr>
          <a:xfrm>
            <a:off x="635525" y="2846716"/>
            <a:ext cx="220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en-US" altLang="ko-KR" sz="3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30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결과 화면</a:t>
            </a:r>
            <a:endParaRPr lang="en-US" altLang="ko-KR" sz="3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D0320E69-136D-4CFF-B2C0-C81D28386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0" b="74750" l="52050" r="57950">
                        <a14:foregroundMark x1="55700" y1="59300" x2="55700" y2="59300"/>
                        <a14:foregroundMark x1="54600" y1="74750" x2="5460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58479" r="41300" b="24713"/>
          <a:stretch/>
        </p:blipFill>
        <p:spPr>
          <a:xfrm>
            <a:off x="84667" y="4965080"/>
            <a:ext cx="838392" cy="1912016"/>
          </a:xfrm>
          <a:prstGeom prst="rect">
            <a:avLst/>
          </a:prstGeom>
        </p:spPr>
      </p:pic>
      <p:pic>
        <p:nvPicPr>
          <p:cNvPr id="5" name="그림 4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1150B68A-C7AA-49E0-9B84-87A964EA2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26600" l="14550" r="22100">
                        <a14:foregroundMark x1="18650" y1="26650" x2="18650" y2="26650"/>
                        <a14:foregroundMark x1="16650" y1="9000" x2="16650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6920" r="76937" b="71458"/>
          <a:stretch/>
        </p:blipFill>
        <p:spPr>
          <a:xfrm>
            <a:off x="11235627" y="4990523"/>
            <a:ext cx="871706" cy="199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C01F1B6-40C1-44AA-8180-D2524B377AB3}"/>
              </a:ext>
            </a:extLst>
          </p:cNvPr>
          <p:cNvSpPr txBox="1"/>
          <p:nvPr/>
        </p:nvSpPr>
        <p:spPr>
          <a:xfrm>
            <a:off x="5559172" y="2211962"/>
            <a:ext cx="114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en-US" altLang="ko-KR" sz="6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0AC06E-CF1C-4F1F-92A2-26663C939E1F}"/>
              </a:ext>
            </a:extLst>
          </p:cNvPr>
          <p:cNvSpPr txBox="1"/>
          <p:nvPr/>
        </p:nvSpPr>
        <p:spPr>
          <a:xfrm>
            <a:off x="4651236" y="3227625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 베이스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AB215128-8481-46DC-8C68-06D66EFE8105}"/>
              </a:ext>
            </a:extLst>
          </p:cNvPr>
          <p:cNvSpPr/>
          <p:nvPr/>
        </p:nvSpPr>
        <p:spPr>
          <a:xfrm>
            <a:off x="4358104" y="1414912"/>
            <a:ext cx="3465096" cy="3465096"/>
          </a:xfrm>
          <a:custGeom>
            <a:avLst/>
            <a:gdLst>
              <a:gd name="connsiteX0" fmla="*/ 1732547 w 3465096"/>
              <a:gd name="connsiteY0" fmla="*/ 437568 h 3465096"/>
              <a:gd name="connsiteX1" fmla="*/ 447574 w 3465096"/>
              <a:gd name="connsiteY1" fmla="*/ 1722541 h 3465096"/>
              <a:gd name="connsiteX2" fmla="*/ 1732547 w 3465096"/>
              <a:gd name="connsiteY2" fmla="*/ 3007514 h 3465096"/>
              <a:gd name="connsiteX3" fmla="*/ 3017520 w 3465096"/>
              <a:gd name="connsiteY3" fmla="*/ 1722541 h 3465096"/>
              <a:gd name="connsiteX4" fmla="*/ 1732547 w 3465096"/>
              <a:gd name="connsiteY4" fmla="*/ 437568 h 3465096"/>
              <a:gd name="connsiteX5" fmla="*/ 1732548 w 3465096"/>
              <a:gd name="connsiteY5" fmla="*/ 0 h 3465096"/>
              <a:gd name="connsiteX6" fmla="*/ 3465096 w 3465096"/>
              <a:gd name="connsiteY6" fmla="*/ 1732548 h 3465096"/>
              <a:gd name="connsiteX7" fmla="*/ 1732548 w 3465096"/>
              <a:gd name="connsiteY7" fmla="*/ 3465096 h 3465096"/>
              <a:gd name="connsiteX8" fmla="*/ 0 w 3465096"/>
              <a:gd name="connsiteY8" fmla="*/ 1732548 h 3465096"/>
              <a:gd name="connsiteX9" fmla="*/ 1732548 w 3465096"/>
              <a:gd name="connsiteY9" fmla="*/ 0 h 34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5096" h="3465096">
                <a:moveTo>
                  <a:pt x="1732547" y="437568"/>
                </a:moveTo>
                <a:cubicBezTo>
                  <a:pt x="1022876" y="437568"/>
                  <a:pt x="447574" y="1012870"/>
                  <a:pt x="447574" y="1722541"/>
                </a:cubicBezTo>
                <a:cubicBezTo>
                  <a:pt x="447574" y="2432212"/>
                  <a:pt x="1022876" y="3007514"/>
                  <a:pt x="1732547" y="3007514"/>
                </a:cubicBezTo>
                <a:cubicBezTo>
                  <a:pt x="2442218" y="3007514"/>
                  <a:pt x="3017520" y="2432212"/>
                  <a:pt x="3017520" y="1722541"/>
                </a:cubicBezTo>
                <a:cubicBezTo>
                  <a:pt x="3017520" y="1012870"/>
                  <a:pt x="2442218" y="437568"/>
                  <a:pt x="1732547" y="437568"/>
                </a:cubicBezTo>
                <a:close/>
                <a:moveTo>
                  <a:pt x="1732548" y="0"/>
                </a:moveTo>
                <a:cubicBezTo>
                  <a:pt x="2689408" y="0"/>
                  <a:pt x="3465096" y="775688"/>
                  <a:pt x="3465096" y="1732548"/>
                </a:cubicBezTo>
                <a:cubicBezTo>
                  <a:pt x="3465096" y="2689408"/>
                  <a:pt x="2689408" y="3465096"/>
                  <a:pt x="1732548" y="3465096"/>
                </a:cubicBezTo>
                <a:cubicBezTo>
                  <a:pt x="775688" y="3465096"/>
                  <a:pt x="0" y="2689408"/>
                  <a:pt x="0" y="1732548"/>
                </a:cubicBezTo>
                <a:cubicBezTo>
                  <a:pt x="0" y="775688"/>
                  <a:pt x="775688" y="0"/>
                  <a:pt x="1732548" y="0"/>
                </a:cubicBezTo>
                <a:close/>
              </a:path>
            </a:pathLst>
          </a:custGeom>
          <a:gradFill flip="none" rotWithShape="1">
            <a:gsLst>
              <a:gs pos="0">
                <a:srgbClr val="51958A"/>
              </a:gs>
              <a:gs pos="100000">
                <a:srgbClr val="223E3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D0320E69-136D-4CFF-B2C0-C81D28386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0" b="74750" l="52050" r="57950">
                        <a14:foregroundMark x1="55700" y1="59300" x2="55700" y2="59300"/>
                        <a14:foregroundMark x1="54600" y1="74750" x2="5460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58479" r="41300" b="24713"/>
          <a:stretch/>
        </p:blipFill>
        <p:spPr>
          <a:xfrm>
            <a:off x="84667" y="4965080"/>
            <a:ext cx="838392" cy="1912016"/>
          </a:xfrm>
          <a:prstGeom prst="rect">
            <a:avLst/>
          </a:prstGeom>
        </p:spPr>
      </p:pic>
      <p:pic>
        <p:nvPicPr>
          <p:cNvPr id="5" name="그림 4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1150B68A-C7AA-49E0-9B84-87A964EA2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26600" l="14550" r="22100">
                        <a14:foregroundMark x1="18650" y1="26650" x2="18650" y2="26650"/>
                        <a14:foregroundMark x1="16650" y1="9000" x2="16650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6920" r="76937" b="71458"/>
          <a:stretch/>
        </p:blipFill>
        <p:spPr>
          <a:xfrm>
            <a:off x="11235627" y="4990523"/>
            <a:ext cx="871706" cy="199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C01F1B6-40C1-44AA-8180-D2524B377AB3}"/>
              </a:ext>
            </a:extLst>
          </p:cNvPr>
          <p:cNvSpPr txBox="1"/>
          <p:nvPr/>
        </p:nvSpPr>
        <p:spPr>
          <a:xfrm>
            <a:off x="5559172" y="2211962"/>
            <a:ext cx="114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en-US" altLang="ko-KR" sz="6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0AC06E-CF1C-4F1F-92A2-26663C939E1F}"/>
              </a:ext>
            </a:extLst>
          </p:cNvPr>
          <p:cNvSpPr txBox="1"/>
          <p:nvPr/>
        </p:nvSpPr>
        <p:spPr>
          <a:xfrm>
            <a:off x="4651236" y="3227625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결과 화면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AB215128-8481-46DC-8C68-06D66EFE8105}"/>
              </a:ext>
            </a:extLst>
          </p:cNvPr>
          <p:cNvSpPr/>
          <p:nvPr/>
        </p:nvSpPr>
        <p:spPr>
          <a:xfrm>
            <a:off x="4358104" y="1414912"/>
            <a:ext cx="3465096" cy="3465096"/>
          </a:xfrm>
          <a:custGeom>
            <a:avLst/>
            <a:gdLst>
              <a:gd name="connsiteX0" fmla="*/ 1732547 w 3465096"/>
              <a:gd name="connsiteY0" fmla="*/ 437568 h 3465096"/>
              <a:gd name="connsiteX1" fmla="*/ 447574 w 3465096"/>
              <a:gd name="connsiteY1" fmla="*/ 1722541 h 3465096"/>
              <a:gd name="connsiteX2" fmla="*/ 1732547 w 3465096"/>
              <a:gd name="connsiteY2" fmla="*/ 3007514 h 3465096"/>
              <a:gd name="connsiteX3" fmla="*/ 3017520 w 3465096"/>
              <a:gd name="connsiteY3" fmla="*/ 1722541 h 3465096"/>
              <a:gd name="connsiteX4" fmla="*/ 1732547 w 3465096"/>
              <a:gd name="connsiteY4" fmla="*/ 437568 h 3465096"/>
              <a:gd name="connsiteX5" fmla="*/ 1732548 w 3465096"/>
              <a:gd name="connsiteY5" fmla="*/ 0 h 3465096"/>
              <a:gd name="connsiteX6" fmla="*/ 3465096 w 3465096"/>
              <a:gd name="connsiteY6" fmla="*/ 1732548 h 3465096"/>
              <a:gd name="connsiteX7" fmla="*/ 1732548 w 3465096"/>
              <a:gd name="connsiteY7" fmla="*/ 3465096 h 3465096"/>
              <a:gd name="connsiteX8" fmla="*/ 0 w 3465096"/>
              <a:gd name="connsiteY8" fmla="*/ 1732548 h 3465096"/>
              <a:gd name="connsiteX9" fmla="*/ 1732548 w 3465096"/>
              <a:gd name="connsiteY9" fmla="*/ 0 h 34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5096" h="3465096">
                <a:moveTo>
                  <a:pt x="1732547" y="437568"/>
                </a:moveTo>
                <a:cubicBezTo>
                  <a:pt x="1022876" y="437568"/>
                  <a:pt x="447574" y="1012870"/>
                  <a:pt x="447574" y="1722541"/>
                </a:cubicBezTo>
                <a:cubicBezTo>
                  <a:pt x="447574" y="2432212"/>
                  <a:pt x="1022876" y="3007514"/>
                  <a:pt x="1732547" y="3007514"/>
                </a:cubicBezTo>
                <a:cubicBezTo>
                  <a:pt x="2442218" y="3007514"/>
                  <a:pt x="3017520" y="2432212"/>
                  <a:pt x="3017520" y="1722541"/>
                </a:cubicBezTo>
                <a:cubicBezTo>
                  <a:pt x="3017520" y="1012870"/>
                  <a:pt x="2442218" y="437568"/>
                  <a:pt x="1732547" y="437568"/>
                </a:cubicBezTo>
                <a:close/>
                <a:moveTo>
                  <a:pt x="1732548" y="0"/>
                </a:moveTo>
                <a:cubicBezTo>
                  <a:pt x="2689408" y="0"/>
                  <a:pt x="3465096" y="775688"/>
                  <a:pt x="3465096" y="1732548"/>
                </a:cubicBezTo>
                <a:cubicBezTo>
                  <a:pt x="3465096" y="2689408"/>
                  <a:pt x="2689408" y="3465096"/>
                  <a:pt x="1732548" y="3465096"/>
                </a:cubicBezTo>
                <a:cubicBezTo>
                  <a:pt x="775688" y="3465096"/>
                  <a:pt x="0" y="2689408"/>
                  <a:pt x="0" y="1732548"/>
                </a:cubicBezTo>
                <a:cubicBezTo>
                  <a:pt x="0" y="775688"/>
                  <a:pt x="775688" y="0"/>
                  <a:pt x="1732548" y="0"/>
                </a:cubicBezTo>
                <a:close/>
              </a:path>
            </a:pathLst>
          </a:custGeom>
          <a:gradFill flip="none" rotWithShape="1">
            <a:gsLst>
              <a:gs pos="0">
                <a:srgbClr val="51958A"/>
              </a:gs>
              <a:gs pos="100000">
                <a:srgbClr val="223E3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914400" y="208054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 페이지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106"/>
            <a:ext cx="12192000" cy="5898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96649" y="2969439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r>
              <a:rPr lang="ko-KR" altLang="en-US" dirty="0" smtClean="0">
                <a:solidFill>
                  <a:schemeClr val="bg1"/>
                </a:solidFill>
              </a:rPr>
              <a:t>관리자 로그인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r>
              <a:rPr lang="ko-KR" altLang="en-US" dirty="0" smtClean="0">
                <a:solidFill>
                  <a:schemeClr val="bg1"/>
                </a:solidFill>
              </a:rPr>
              <a:t>일반 사용자 로그인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070919" y="197017"/>
            <a:ext cx="371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회원가입 페이지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2"/>
            <a:ext cx="12192000" cy="599450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616778" y="4316627"/>
            <a:ext cx="634314" cy="4366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62" y="3229232"/>
            <a:ext cx="2457047" cy="27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D0320E69-136D-4CFF-B2C0-C81D28386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0" b="74750" l="52050" r="57950">
                        <a14:foregroundMark x1="55700" y1="59300" x2="55700" y2="59300"/>
                        <a14:foregroundMark x1="54600" y1="74750" x2="5460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58479" r="41300" b="24713"/>
          <a:stretch/>
        </p:blipFill>
        <p:spPr>
          <a:xfrm>
            <a:off x="84667" y="4965080"/>
            <a:ext cx="838392" cy="1912016"/>
          </a:xfrm>
          <a:prstGeom prst="rect">
            <a:avLst/>
          </a:prstGeom>
        </p:spPr>
      </p:pic>
      <p:pic>
        <p:nvPicPr>
          <p:cNvPr id="5" name="그림 4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1150B68A-C7AA-49E0-9B84-87A964EA2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26600" l="14550" r="22100">
                        <a14:foregroundMark x1="18650" y1="26650" x2="18650" y2="26650"/>
                        <a14:foregroundMark x1="16650" y1="9000" x2="16650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6920" r="76937" b="71458"/>
          <a:stretch/>
        </p:blipFill>
        <p:spPr>
          <a:xfrm>
            <a:off x="11235627" y="4990523"/>
            <a:ext cx="871706" cy="199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C01F1B6-40C1-44AA-8180-D2524B377AB3}"/>
              </a:ext>
            </a:extLst>
          </p:cNvPr>
          <p:cNvSpPr txBox="1"/>
          <p:nvPr/>
        </p:nvSpPr>
        <p:spPr>
          <a:xfrm>
            <a:off x="5559172" y="2211962"/>
            <a:ext cx="114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en-US" altLang="ko-KR" sz="6000" dirty="0">
              <a:solidFill>
                <a:srgbClr val="FFCC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0AC06E-CF1C-4F1F-92A2-26663C939E1F}"/>
              </a:ext>
            </a:extLst>
          </p:cNvPr>
          <p:cNvSpPr txBox="1"/>
          <p:nvPr/>
        </p:nvSpPr>
        <p:spPr>
          <a:xfrm>
            <a:off x="4651236" y="3227625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주요 코드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AB215128-8481-46DC-8C68-06D66EFE8105}"/>
              </a:ext>
            </a:extLst>
          </p:cNvPr>
          <p:cNvSpPr/>
          <p:nvPr/>
        </p:nvSpPr>
        <p:spPr>
          <a:xfrm>
            <a:off x="4358104" y="1414912"/>
            <a:ext cx="3465096" cy="3465096"/>
          </a:xfrm>
          <a:custGeom>
            <a:avLst/>
            <a:gdLst>
              <a:gd name="connsiteX0" fmla="*/ 1732547 w 3465096"/>
              <a:gd name="connsiteY0" fmla="*/ 437568 h 3465096"/>
              <a:gd name="connsiteX1" fmla="*/ 447574 w 3465096"/>
              <a:gd name="connsiteY1" fmla="*/ 1722541 h 3465096"/>
              <a:gd name="connsiteX2" fmla="*/ 1732547 w 3465096"/>
              <a:gd name="connsiteY2" fmla="*/ 3007514 h 3465096"/>
              <a:gd name="connsiteX3" fmla="*/ 3017520 w 3465096"/>
              <a:gd name="connsiteY3" fmla="*/ 1722541 h 3465096"/>
              <a:gd name="connsiteX4" fmla="*/ 1732547 w 3465096"/>
              <a:gd name="connsiteY4" fmla="*/ 437568 h 3465096"/>
              <a:gd name="connsiteX5" fmla="*/ 1732548 w 3465096"/>
              <a:gd name="connsiteY5" fmla="*/ 0 h 3465096"/>
              <a:gd name="connsiteX6" fmla="*/ 3465096 w 3465096"/>
              <a:gd name="connsiteY6" fmla="*/ 1732548 h 3465096"/>
              <a:gd name="connsiteX7" fmla="*/ 1732548 w 3465096"/>
              <a:gd name="connsiteY7" fmla="*/ 3465096 h 3465096"/>
              <a:gd name="connsiteX8" fmla="*/ 0 w 3465096"/>
              <a:gd name="connsiteY8" fmla="*/ 1732548 h 3465096"/>
              <a:gd name="connsiteX9" fmla="*/ 1732548 w 3465096"/>
              <a:gd name="connsiteY9" fmla="*/ 0 h 34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5096" h="3465096">
                <a:moveTo>
                  <a:pt x="1732547" y="437568"/>
                </a:moveTo>
                <a:cubicBezTo>
                  <a:pt x="1022876" y="437568"/>
                  <a:pt x="447574" y="1012870"/>
                  <a:pt x="447574" y="1722541"/>
                </a:cubicBezTo>
                <a:cubicBezTo>
                  <a:pt x="447574" y="2432212"/>
                  <a:pt x="1022876" y="3007514"/>
                  <a:pt x="1732547" y="3007514"/>
                </a:cubicBezTo>
                <a:cubicBezTo>
                  <a:pt x="2442218" y="3007514"/>
                  <a:pt x="3017520" y="2432212"/>
                  <a:pt x="3017520" y="1722541"/>
                </a:cubicBezTo>
                <a:cubicBezTo>
                  <a:pt x="3017520" y="1012870"/>
                  <a:pt x="2442218" y="437568"/>
                  <a:pt x="1732547" y="437568"/>
                </a:cubicBezTo>
                <a:close/>
                <a:moveTo>
                  <a:pt x="1732548" y="0"/>
                </a:moveTo>
                <a:cubicBezTo>
                  <a:pt x="2689408" y="0"/>
                  <a:pt x="3465096" y="775688"/>
                  <a:pt x="3465096" y="1732548"/>
                </a:cubicBezTo>
                <a:cubicBezTo>
                  <a:pt x="3465096" y="2689408"/>
                  <a:pt x="2689408" y="3465096"/>
                  <a:pt x="1732548" y="3465096"/>
                </a:cubicBezTo>
                <a:cubicBezTo>
                  <a:pt x="775688" y="3465096"/>
                  <a:pt x="0" y="2689408"/>
                  <a:pt x="0" y="1732548"/>
                </a:cubicBezTo>
                <a:cubicBezTo>
                  <a:pt x="0" y="775688"/>
                  <a:pt x="775688" y="0"/>
                  <a:pt x="1732548" y="0"/>
                </a:cubicBezTo>
                <a:close/>
              </a:path>
            </a:pathLst>
          </a:custGeom>
          <a:gradFill flip="none" rotWithShape="1">
            <a:gsLst>
              <a:gs pos="0">
                <a:srgbClr val="51958A"/>
              </a:gs>
              <a:gs pos="100000">
                <a:srgbClr val="223E3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914400" y="208054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1.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 코드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70"/>
            <a:ext cx="12192000" cy="605573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044777" y="5988908"/>
            <a:ext cx="593125" cy="3459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27374" y="597723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=""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914400" y="208054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1.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로그인</a:t>
            </a:r>
            <a:r>
              <a:rPr lang="en-US" altLang="ko-KR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pro </a:t>
            </a:r>
            <a:r>
              <a:rPr lang="ko-KR" altLang="en-US" sz="2800" dirty="0" smtClean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코드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15"/>
            <a:ext cx="12249665" cy="5125827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6124832" y="3830595"/>
            <a:ext cx="490152" cy="3377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453" y="385118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LogonDB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userCheck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가져옴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7748965" y="1561071"/>
            <a:ext cx="490152" cy="3377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7307" y="1268281"/>
            <a:ext cx="232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getParameter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값 </a:t>
            </a:r>
            <a:endParaRPr lang="en-US" altLang="ko-KR" dirty="0" smtClean="0"/>
          </a:p>
          <a:p>
            <a:r>
              <a:rPr lang="ko-KR" altLang="en-US" dirty="0" smtClean="0"/>
              <a:t>가져</a:t>
            </a:r>
            <a:r>
              <a:rPr lang="ko-KR" altLang="en-US" dirty="0"/>
              <a:t>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1725524"/>
            <a:ext cx="5626443" cy="4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326</Words>
  <Application>Microsoft Office PowerPoint</Application>
  <PresentationFormat>사용자 지정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KoPub돋움체 Bold</vt:lpstr>
      <vt:lpstr>맑은 고딕</vt:lpstr>
      <vt:lpstr>KoPub바탕체 Light</vt:lpstr>
      <vt:lpstr>HY나무B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이태권</dc:creator>
  <cp:lastModifiedBy>Windows User</cp:lastModifiedBy>
  <cp:revision>16</cp:revision>
  <dcterms:created xsi:type="dcterms:W3CDTF">2020-06-13T09:11:54Z</dcterms:created>
  <dcterms:modified xsi:type="dcterms:W3CDTF">2021-11-22T15:09:01Z</dcterms:modified>
</cp:coreProperties>
</file>