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0" r:id="rId8"/>
    <p:sldId id="269" r:id="rId9"/>
    <p:sldId id="298" r:id="rId10"/>
    <p:sldId id="297" r:id="rId11"/>
    <p:sldId id="266" r:id="rId12"/>
    <p:sldId id="296" r:id="rId13"/>
    <p:sldId id="304" r:id="rId14"/>
    <p:sldId id="303" r:id="rId15"/>
    <p:sldId id="302" r:id="rId16"/>
    <p:sldId id="301" r:id="rId17"/>
    <p:sldId id="300" r:id="rId18"/>
    <p:sldId id="307" r:id="rId19"/>
    <p:sldId id="306" r:id="rId20"/>
    <p:sldId id="291" r:id="rId21"/>
    <p:sldId id="292" r:id="rId22"/>
    <p:sldId id="293" r:id="rId23"/>
    <p:sldId id="299" r:id="rId24"/>
    <p:sldId id="308" r:id="rId25"/>
    <p:sldId id="25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6C"/>
    <a:srgbClr val="FFDEB7"/>
    <a:srgbClr val="039ABD"/>
    <a:srgbClr val="C2F1FE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 autoAdjust="0"/>
  </p:normalViewPr>
  <p:slideViewPr>
    <p:cSldViewPr snapToGrid="0" showGuides="1">
      <p:cViewPr varScale="1">
        <p:scale>
          <a:sx n="116" d="100"/>
          <a:sy n="116" d="100"/>
        </p:scale>
        <p:origin x="-38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C30749-8F18-4410-8EFB-5E5342F70C2B}"/>
              </a:ext>
            </a:extLst>
          </p:cNvPr>
          <p:cNvSpPr txBox="1"/>
          <p:nvPr/>
        </p:nvSpPr>
        <p:spPr>
          <a:xfrm>
            <a:off x="454871" y="816133"/>
            <a:ext cx="1128225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 smtClean="0">
                <a:solidFill>
                  <a:srgbClr val="FFFF00"/>
                </a:solidFill>
              </a:rPr>
              <a:t>자바 팀 프로젝트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FCDA29-88B9-493F-9A9E-0693420C764B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C30749-8F18-4410-8EFB-5E5342F70C2B}"/>
              </a:ext>
            </a:extLst>
          </p:cNvPr>
          <p:cNvSpPr txBox="1"/>
          <p:nvPr/>
        </p:nvSpPr>
        <p:spPr>
          <a:xfrm>
            <a:off x="4649240" y="3429000"/>
            <a:ext cx="3198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컴퓨터소프트웨어학과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2021-11-29</a:t>
            </a: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박영민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한정엽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이종하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조성</a:t>
            </a:r>
            <a:r>
              <a:rPr lang="ko-KR" altLang="en-US" sz="2400" b="1" dirty="0">
                <a:solidFill>
                  <a:schemeClr val="bg1"/>
                </a:solidFill>
              </a:rPr>
              <a:t>윤</a:t>
            </a: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299" y="249142"/>
            <a:ext cx="498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Container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0" y="1142082"/>
            <a:ext cx="4463479" cy="57159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28820A1-F69B-4983-A6A2-0ACF8C8535EE}"/>
              </a:ext>
            </a:extLst>
          </p:cNvPr>
          <p:cNvSpPr/>
          <p:nvPr/>
        </p:nvSpPr>
        <p:spPr>
          <a:xfrm>
            <a:off x="8166893" y="182217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디비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연결하는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컨테이너 코드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16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674306" y="249143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 </a:t>
            </a:r>
            <a:r>
              <a:rPr lang="ko-KR" altLang="en-US" sz="36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  <a:endParaRPr lang="ko-KR" altLang="en-US" sz="36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xmlns="" id="{228820A1-F69B-4983-A6A2-0ACF8C8535EE}"/>
              </a:ext>
            </a:extLst>
          </p:cNvPr>
          <p:cNvSpPr/>
          <p:nvPr/>
        </p:nvSpPr>
        <p:spPr>
          <a:xfrm>
            <a:off x="9443757" y="182217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연결 역할을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해주는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DAO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코드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328"/>
            <a:ext cx="5723642" cy="5114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88" y="3798088"/>
            <a:ext cx="4529815" cy="2477152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749643" y="2792627"/>
            <a:ext cx="3945925" cy="420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847968" y="2839309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19351" y="279262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299" y="249142"/>
            <a:ext cx="500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Container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2" y="1142082"/>
            <a:ext cx="6285342" cy="55825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0173" y="4604951"/>
            <a:ext cx="3336324" cy="2059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164281" y="5358713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33895" y="531203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초기화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463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299" y="249142"/>
            <a:ext cx="822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레이블</a:t>
            </a:r>
            <a:r>
              <a:rPr lang="en-US" altLang="ko-KR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추가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42097"/>
            <a:ext cx="10008702" cy="5715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174" y="1927654"/>
            <a:ext cx="3336053" cy="261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174" y="1142097"/>
            <a:ext cx="4036269" cy="785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174" y="4992130"/>
            <a:ext cx="3920940" cy="996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411362" y="1396891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5860" y="3099486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378411" y="5352535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87573" y="13502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생성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1362" y="30528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레이블 추가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7573" y="53058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141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9" grpId="0"/>
      <p:bldP spid="10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481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검색기능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358"/>
            <a:ext cx="9478618" cy="56083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2551" y="2846775"/>
            <a:ext cx="3418703" cy="736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253277" y="3077133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3030450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 있는 값을 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473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72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추가기능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142096"/>
            <a:ext cx="5733617" cy="56140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3168" y="4703805"/>
            <a:ext cx="2413686" cy="1400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3168" y="6252519"/>
            <a:ext cx="2059459" cy="172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520110" y="5266037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510306" y="6201032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51870" y="5219355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DTO</a:t>
            </a:r>
            <a:r>
              <a:rPr lang="ko-KR" altLang="en-US" dirty="0" smtClean="0"/>
              <a:t>를 통해 값 저장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1870" y="6154350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값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082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554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삭제기능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096"/>
            <a:ext cx="7663199" cy="55941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25146" y="4662616"/>
            <a:ext cx="2693773" cy="23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409796" y="4639962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6412" y="459328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를 통해 데이터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627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695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입력기능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0377"/>
            <a:ext cx="8135692" cy="45008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9200" y="4110681"/>
            <a:ext cx="6738551" cy="560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8266670" y="4252783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21579" y="420610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 입력 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02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513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수정기능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2096"/>
            <a:ext cx="9296400" cy="5629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40" y="1142096"/>
            <a:ext cx="6236368" cy="57178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8703" y="1351005"/>
            <a:ext cx="143338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18703" y="1837038"/>
            <a:ext cx="1532238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8703" y="2323070"/>
            <a:ext cx="1631092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18703" y="2784389"/>
            <a:ext cx="1334529" cy="164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8703" y="3122141"/>
            <a:ext cx="1433383" cy="148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18703" y="3575222"/>
            <a:ext cx="1433383" cy="18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18703" y="4061254"/>
            <a:ext cx="1334529" cy="156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18703" y="4555524"/>
            <a:ext cx="1334529" cy="181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18703" y="5058032"/>
            <a:ext cx="1433383" cy="148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062380" y="3058297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35329" y="301161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를 통해 데이터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823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778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Movie </a:t>
            </a:r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 가져오는 부분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082"/>
            <a:ext cx="5742108" cy="57159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2108" y="2504303"/>
            <a:ext cx="4695568" cy="3739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164455" y="4236308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23792" y="418962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값을 가져오는 코드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82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4039047" cy="523220"/>
            <a:chOff x="856623" y="2936557"/>
            <a:chExt cx="4039047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3397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문제 및 구현 환경 소개</a:t>
              </a:r>
              <a:endParaRPr lang="ko-KR" altLang="en-US" sz="2800" spc="-3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3554940" cy="523220"/>
            <a:chOff x="856623" y="2936557"/>
            <a:chExt cx="35549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9129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구현 알고리즘 소개</a:t>
              </a:r>
              <a:endParaRPr lang="ko-KR" altLang="en-US" sz="2800" spc="-3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2190785" cy="523220"/>
            <a:chOff x="856623" y="2936557"/>
            <a:chExt cx="2190785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주요 코드</a:t>
              </a:r>
              <a:endParaRPr lang="ko-KR" altLang="en-US" sz="2800" spc="-3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4F24966-B1AB-4691-B041-A9786E6A72D8}"/>
              </a:ext>
            </a:extLst>
          </p:cNvPr>
          <p:cNvGrpSpPr/>
          <p:nvPr/>
        </p:nvGrpSpPr>
        <p:grpSpPr>
          <a:xfrm>
            <a:off x="856623" y="5710308"/>
            <a:ext cx="1467830" cy="523220"/>
            <a:chOff x="856623" y="2936557"/>
            <a:chExt cx="1467830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시연</a:t>
              </a:r>
              <a:endParaRPr lang="ko-KR" altLang="en-US" sz="2800" spc="-3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20418" y="249142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추가</a:t>
            </a:r>
            <a:endParaRPr lang="ko-KR" altLang="en-US" sz="36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90182"/>
            <a:ext cx="11612325" cy="469987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125362" y="1754659"/>
            <a:ext cx="9553136" cy="24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71720" y="1779373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452670" y="2084173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17708" y="189950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쿼리문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340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검색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" y="1142096"/>
            <a:ext cx="7163965" cy="551523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397211" y="2397211"/>
            <a:ext cx="19029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4526692" y="2259227"/>
            <a:ext cx="502508" cy="2759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8790" y="2212544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elect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movie </a:t>
            </a:r>
            <a:r>
              <a:rPr lang="ko-KR" altLang="en-US" dirty="0" smtClean="0"/>
              <a:t>테이블 안에 있는 데이터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425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수정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" y="1339935"/>
            <a:ext cx="10065555" cy="419589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332261" y="2298357"/>
            <a:ext cx="6577858" cy="247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823792" y="2323070"/>
            <a:ext cx="1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04743" y="2627870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1059" y="2731874"/>
            <a:ext cx="3821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감독 </a:t>
            </a:r>
            <a:r>
              <a:rPr lang="en-US" altLang="ko-KR" dirty="0" smtClean="0"/>
              <a:t>: updateDirect , director</a:t>
            </a:r>
          </a:p>
          <a:p>
            <a:r>
              <a:rPr lang="ko-KR" altLang="en-US" dirty="0" smtClean="0"/>
              <a:t>장르 </a:t>
            </a:r>
            <a:r>
              <a:rPr lang="en-US" altLang="ko-KR" dirty="0" smtClean="0"/>
              <a:t>: updateSummary</a:t>
            </a:r>
            <a:r>
              <a:rPr lang="en-US" altLang="ko-KR" dirty="0"/>
              <a:t> </a:t>
            </a:r>
            <a:r>
              <a:rPr lang="en-US" altLang="ko-KR" dirty="0" smtClean="0"/>
              <a:t>, summary</a:t>
            </a:r>
          </a:p>
          <a:p>
            <a:r>
              <a:rPr lang="ko-KR" altLang="en-US" dirty="0" smtClean="0"/>
              <a:t>상영시간 </a:t>
            </a:r>
            <a:r>
              <a:rPr lang="en-US" altLang="ko-KR" dirty="0" smtClean="0"/>
              <a:t>: updateTime</a:t>
            </a:r>
            <a:r>
              <a:rPr lang="en-US" altLang="ko-KR" dirty="0"/>
              <a:t> </a:t>
            </a:r>
            <a:r>
              <a:rPr lang="en-US" altLang="ko-KR" dirty="0" smtClean="0"/>
              <a:t>, time</a:t>
            </a:r>
          </a:p>
          <a:p>
            <a:r>
              <a:rPr lang="ko-KR" altLang="en-US" dirty="0" smtClean="0"/>
              <a:t>배우 </a:t>
            </a:r>
            <a:r>
              <a:rPr lang="en-US" altLang="ko-KR" dirty="0" smtClean="0"/>
              <a:t>: updateActor</a:t>
            </a:r>
            <a:r>
              <a:rPr lang="en-US" altLang="ko-KR" dirty="0"/>
              <a:t> </a:t>
            </a:r>
            <a:r>
              <a:rPr lang="en-US" altLang="ko-KR" dirty="0" smtClean="0"/>
              <a:t>, performer</a:t>
            </a:r>
          </a:p>
          <a:p>
            <a:r>
              <a:rPr lang="ko-KR" altLang="en-US" dirty="0" smtClean="0"/>
              <a:t>평점 </a:t>
            </a:r>
            <a:r>
              <a:rPr lang="en-US" altLang="ko-KR" dirty="0" smtClean="0"/>
              <a:t>: updateScore , score</a:t>
            </a:r>
          </a:p>
          <a:p>
            <a:r>
              <a:rPr lang="ko-KR" altLang="en-US" dirty="0" smtClean="0"/>
              <a:t>개봉일 </a:t>
            </a:r>
            <a:r>
              <a:rPr lang="en-US" altLang="ko-KR" dirty="0" smtClean="0"/>
              <a:t>: updateDate , date</a:t>
            </a:r>
          </a:p>
          <a:p>
            <a:r>
              <a:rPr lang="ko-KR" altLang="en-US" dirty="0" smtClean="0"/>
              <a:t>상영등급 </a:t>
            </a:r>
            <a:r>
              <a:rPr lang="en-US" altLang="ko-KR" dirty="0" smtClean="0"/>
              <a:t>: updateRate , rate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79989" y="2059459"/>
            <a:ext cx="832022" cy="238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93557" y="1499286"/>
            <a:ext cx="1614616" cy="2636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41059" y="3031524"/>
            <a:ext cx="3821880" cy="2029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2" idx="2"/>
          </p:cNvCxnSpPr>
          <p:nvPr/>
        </p:nvCxnSpPr>
        <p:spPr>
          <a:xfrm>
            <a:off x="6096000" y="2298357"/>
            <a:ext cx="1145059" cy="11395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800865" y="1762897"/>
            <a:ext cx="4440194" cy="167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41059" y="2477443"/>
            <a:ext cx="295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업데이트 </a:t>
            </a:r>
            <a:r>
              <a:rPr lang="ko-KR" altLang="en-US" dirty="0" smtClean="0"/>
              <a:t>쿼리문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532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7" grpId="0" animBg="1"/>
      <p:bldP spid="20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삭</a:t>
            </a:r>
            <a:r>
              <a:rPr lang="ko-KR" altLang="en-US" sz="3600" spc="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8" y="1233359"/>
            <a:ext cx="8182207" cy="409652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163330" y="2380735"/>
            <a:ext cx="5041556" cy="16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318422" y="2100647"/>
            <a:ext cx="1598140" cy="2636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006023" y="1779373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06023" y="1779373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2292" y="1594707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ovie_id </a:t>
            </a:r>
            <a:r>
              <a:rPr lang="ko-KR" altLang="en-US" dirty="0" smtClean="0"/>
              <a:t>를 비교하여 데이터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44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10D87E-0FC7-42DD-B63A-8F1C55EDC600}"/>
              </a:ext>
            </a:extLst>
          </p:cNvPr>
          <p:cNvSpPr txBox="1"/>
          <p:nvPr/>
        </p:nvSpPr>
        <p:spPr>
          <a:xfrm>
            <a:off x="6798754" y="2921168"/>
            <a:ext cx="1646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lang="ko-KR" altLang="en-US" sz="6000" spc="-300" dirty="0">
              <a:solidFill>
                <a:srgbClr val="02576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86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10D87E-0FC7-42DD-B63A-8F1C55EDC600}"/>
              </a:ext>
            </a:extLst>
          </p:cNvPr>
          <p:cNvSpPr txBox="1"/>
          <p:nvPr/>
        </p:nvSpPr>
        <p:spPr>
          <a:xfrm>
            <a:off x="4179756" y="2897345"/>
            <a:ext cx="76354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및 구현 환경 소개</a:t>
            </a:r>
            <a:endParaRPr lang="ko-KR" altLang="en-US" sz="6000" spc="-300" dirty="0">
              <a:solidFill>
                <a:srgbClr val="02576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738089" y="24914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및 구현 환경 소개 </a:t>
            </a:r>
            <a:endParaRPr lang="ko-KR" altLang="en-US" sz="36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1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571" y="2985594"/>
            <a:ext cx="5662384" cy="202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FFFF00"/>
                </a:solidFill>
              </a:rPr>
              <a:t>저희 </a:t>
            </a:r>
            <a:r>
              <a:rPr lang="en-US" altLang="ko-KR" sz="2800" dirty="0" smtClean="0">
                <a:solidFill>
                  <a:srgbClr val="FFFF00"/>
                </a:solidFill>
              </a:rPr>
              <a:t>team</a:t>
            </a:r>
            <a:r>
              <a:rPr lang="ko-KR" altLang="en-US" sz="2800" dirty="0" smtClean="0">
                <a:solidFill>
                  <a:srgbClr val="FFFF00"/>
                </a:solidFill>
              </a:rPr>
              <a:t>은 </a:t>
            </a:r>
            <a:r>
              <a:rPr lang="en-US" altLang="ko-KR" sz="2800" dirty="0" smtClean="0">
                <a:solidFill>
                  <a:srgbClr val="FFFF00"/>
                </a:solidFill>
              </a:rPr>
              <a:t>DAO</a:t>
            </a:r>
            <a:r>
              <a:rPr lang="ko-KR" altLang="en-US" sz="2800" dirty="0" smtClean="0">
                <a:solidFill>
                  <a:srgbClr val="FFFF00"/>
                </a:solidFill>
              </a:rPr>
              <a:t>와</a:t>
            </a:r>
            <a:r>
              <a:rPr lang="en-US" altLang="ko-KR" sz="2800" dirty="0" smtClean="0">
                <a:solidFill>
                  <a:srgbClr val="FFFF00"/>
                </a:solidFill>
              </a:rPr>
              <a:t>DTO</a:t>
            </a:r>
            <a:r>
              <a:rPr lang="ko-KR" altLang="en-US" sz="2800" dirty="0" smtClean="0">
                <a:solidFill>
                  <a:srgbClr val="FFFF00"/>
                </a:solidFill>
              </a:rPr>
              <a:t>를 써서 영화 검색 프로그램을</a:t>
            </a:r>
            <a:endParaRPr lang="en-US" altLang="ko-KR" sz="2800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rgbClr val="FFFF00"/>
                </a:solidFill>
              </a:rPr>
              <a:t>만들었습니다</a:t>
            </a:r>
            <a:r>
              <a:rPr lang="en-US" altLang="ko-KR" sz="2800" dirty="0" smtClean="0">
                <a:solidFill>
                  <a:srgbClr val="FFFF00"/>
                </a:solidFill>
              </a:rPr>
              <a:t>.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C:\Users\82103\Pictures\Screenshots\스크린샷(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3" y="1404256"/>
            <a:ext cx="5558407" cy="51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8623300" y="3302000"/>
            <a:ext cx="812800" cy="59690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753600" y="3301999"/>
            <a:ext cx="812800" cy="59690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623381" y="249144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및 구현 환경 소개</a:t>
            </a:r>
            <a:endParaRPr lang="ko-KR" altLang="en-US" sz="36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1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037A185-365E-4FF4-BC48-44C425CBF345}"/>
              </a:ext>
            </a:extLst>
          </p:cNvPr>
          <p:cNvSpPr txBox="1"/>
          <p:nvPr/>
        </p:nvSpPr>
        <p:spPr>
          <a:xfrm>
            <a:off x="1586248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추가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668A55B-5556-4F7B-99FB-AECA5F9E2F11}"/>
              </a:ext>
            </a:extLst>
          </p:cNvPr>
          <p:cNvSpPr txBox="1"/>
          <p:nvPr/>
        </p:nvSpPr>
        <p:spPr>
          <a:xfrm>
            <a:off x="4368049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검색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01FB7D3-0FC5-4E41-8AD1-35380DF115FD}"/>
              </a:ext>
            </a:extLst>
          </p:cNvPr>
          <p:cNvSpPr txBox="1"/>
          <p:nvPr/>
        </p:nvSpPr>
        <p:spPr>
          <a:xfrm>
            <a:off x="7127407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수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8F67BDE-B96B-4E3D-87D7-9560F1DEB157}"/>
              </a:ext>
            </a:extLst>
          </p:cNvPr>
          <p:cNvSpPr txBox="1"/>
          <p:nvPr/>
        </p:nvSpPr>
        <p:spPr>
          <a:xfrm>
            <a:off x="9877736" y="230594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삭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추가된 영화들을 검색버튼을 통해서 검색 할 수 있습니다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들어간 영화정보가 틀렸다면 수정버튼을 통해 수정 할 수 있습니다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저장된 영화들을 삭제버튼을 통해 삭제 할 수 있습니다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A16FFC6-40F8-4454-A815-B02380886173}"/>
              </a:ext>
            </a:extLst>
          </p:cNvPr>
          <p:cNvSpPr txBox="1"/>
          <p:nvPr/>
        </p:nvSpPr>
        <p:spPr>
          <a:xfrm>
            <a:off x="1067966" y="3427654"/>
            <a:ext cx="1682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데이터베이스에 영화에 대한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정보들을 추가버튼을 통해서 추가합니다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57" grpId="0"/>
      <p:bldP spid="59" grpId="0" animBg="1"/>
      <p:bldP spid="61" grpId="0"/>
      <p:bldP spid="63" grpId="0" animBg="1"/>
      <p:bldP spid="65" grpId="0"/>
      <p:bldP spid="67" grpId="0" animBg="1"/>
      <p:bldP spid="69" grpId="0"/>
      <p:bldP spid="73" grpId="0"/>
      <p:bldP spid="75" grpId="0"/>
      <p:bldP spid="77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10D87E-0FC7-42DD-B63A-8F1C55EDC600}"/>
              </a:ext>
            </a:extLst>
          </p:cNvPr>
          <p:cNvSpPr txBox="1"/>
          <p:nvPr/>
        </p:nvSpPr>
        <p:spPr>
          <a:xfrm>
            <a:off x="4184393" y="2844800"/>
            <a:ext cx="6468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알고리즘 소개</a:t>
            </a:r>
            <a:endParaRPr lang="ko-KR" altLang="en-US" sz="6000" spc="-300" dirty="0">
              <a:solidFill>
                <a:srgbClr val="02576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674307" y="249142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알고리즘 소개</a:t>
            </a:r>
            <a:endParaRPr lang="ko-KR" altLang="en-US" sz="3600" spc="-3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2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xmlns="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006693" y="2579914"/>
            <a:ext cx="1221550" cy="128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양쪽 모서리가 잘린 사각형 16"/>
          <p:cNvSpPr/>
          <p:nvPr/>
        </p:nvSpPr>
        <p:spPr>
          <a:xfrm>
            <a:off x="956161" y="3869872"/>
            <a:ext cx="1322614" cy="166470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USER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4156213" y="3076345"/>
            <a:ext cx="3445328" cy="225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Search</a:t>
            </a:r>
          </a:p>
          <a:p>
            <a:pPr algn="ctr"/>
            <a:r>
              <a:rPr lang="en-US" altLang="ko-KR" sz="4400" dirty="0" smtClean="0"/>
              <a:t>SYSTEM</a:t>
            </a:r>
            <a:endParaRPr lang="ko-KR" altLang="en-US" sz="4400" dirty="0"/>
          </a:p>
        </p:txBody>
      </p:sp>
      <p:sp>
        <p:nvSpPr>
          <p:cNvPr id="19" name="원통 18"/>
          <p:cNvSpPr/>
          <p:nvPr/>
        </p:nvSpPr>
        <p:spPr>
          <a:xfrm>
            <a:off x="9339943" y="2872238"/>
            <a:ext cx="2269672" cy="24590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Movie</a:t>
            </a:r>
          </a:p>
          <a:p>
            <a:pPr algn="ctr"/>
            <a:r>
              <a:rPr lang="en-US" altLang="ko-KR" sz="4800" dirty="0" smtClean="0"/>
              <a:t>DB</a:t>
            </a:r>
            <a:endParaRPr lang="ko-KR" altLang="en-US" sz="48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563586" y="3674738"/>
            <a:ext cx="1289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886698" y="3674739"/>
            <a:ext cx="1208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886698" y="4734477"/>
            <a:ext cx="1208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563586" y="4702224"/>
            <a:ext cx="1289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5398" y="3163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1391" y="325304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1391" y="426711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출력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5398" y="4291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BB9625-5326-4AE0-B1B7-423C7954E7BE}"/>
              </a:ext>
            </a:extLst>
          </p:cNvPr>
          <p:cNvSpPr txBox="1"/>
          <p:nvPr/>
        </p:nvSpPr>
        <p:spPr>
          <a:xfrm>
            <a:off x="1382250" y="1974015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10D87E-0FC7-42DD-B63A-8F1C55EDC600}"/>
              </a:ext>
            </a:extLst>
          </p:cNvPr>
          <p:cNvSpPr txBox="1"/>
          <p:nvPr/>
        </p:nvSpPr>
        <p:spPr>
          <a:xfrm>
            <a:off x="6032921" y="2921168"/>
            <a:ext cx="3326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2576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코드</a:t>
            </a:r>
            <a:endParaRPr lang="ko-KR" altLang="en-US" sz="6000" spc="-300" dirty="0">
              <a:solidFill>
                <a:srgbClr val="02576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3141B7-5F35-43CF-8319-4DAC989EB771}"/>
              </a:ext>
            </a:extLst>
          </p:cNvPr>
          <p:cNvSpPr txBox="1"/>
          <p:nvPr/>
        </p:nvSpPr>
        <p:spPr>
          <a:xfrm>
            <a:off x="66174" y="249143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Part </a:t>
            </a:r>
            <a:r>
              <a:rPr lang="en-US" altLang="ko-KR" sz="3600" dirty="0" smtClean="0">
                <a:solidFill>
                  <a:schemeClr val="bg1"/>
                </a:solidFill>
              </a:rPr>
              <a:t>3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596F80-1369-418D-B79C-C48A2C2E6E06}"/>
              </a:ext>
            </a:extLst>
          </p:cNvPr>
          <p:cNvSpPr txBox="1"/>
          <p:nvPr/>
        </p:nvSpPr>
        <p:spPr>
          <a:xfrm>
            <a:off x="1565300" y="249142"/>
            <a:ext cx="353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DTO</a:t>
            </a:r>
            <a:endParaRPr lang="ko-KR" altLang="en-US" sz="3600" spc="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2" y="1687340"/>
            <a:ext cx="3486150" cy="3038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756" y="1687340"/>
            <a:ext cx="4591050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6605" y="1754659"/>
            <a:ext cx="3459892" cy="2971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09601" y="4725815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90551" y="5030615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611" y="484594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선언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93492" y="1754659"/>
            <a:ext cx="4366054" cy="1548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865342" y="3303373"/>
            <a:ext cx="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846292" y="3608173"/>
            <a:ext cx="3459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1946" y="3285007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etter</a:t>
            </a:r>
            <a:r>
              <a:rPr lang="ko-KR" altLang="en-US" dirty="0" smtClean="0"/>
              <a:t>로 값을 세팅하고</a:t>
            </a:r>
            <a:endParaRPr lang="en-US" altLang="ko-KR" dirty="0" smtClean="0"/>
          </a:p>
          <a:p>
            <a:r>
              <a:rPr lang="en-US" altLang="ko-KR" dirty="0"/>
              <a:t>g</a:t>
            </a:r>
            <a:r>
              <a:rPr lang="en-US" altLang="ko-KR" dirty="0" smtClean="0"/>
              <a:t>etter</a:t>
            </a:r>
            <a:r>
              <a:rPr lang="ko-KR" altLang="en-US" dirty="0" smtClean="0"/>
              <a:t>로 값을 가져온다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77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356</Words>
  <Application>Microsoft Office PowerPoint</Application>
  <PresentationFormat>사용자 지정</PresentationFormat>
  <Paragraphs>123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User</cp:lastModifiedBy>
  <cp:revision>39</cp:revision>
  <dcterms:created xsi:type="dcterms:W3CDTF">2020-10-04T10:36:58Z</dcterms:created>
  <dcterms:modified xsi:type="dcterms:W3CDTF">2021-12-01T08:05:19Z</dcterms:modified>
</cp:coreProperties>
</file>