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 id="2147483735" r:id="rId2"/>
    <p:sldMasterId id="2147483690" r:id="rId3"/>
    <p:sldMasterId id="2147483781" r:id="rId4"/>
    <p:sldMasterId id="2147484000" r:id="rId5"/>
  </p:sldMasterIdLst>
  <p:notesMasterIdLst>
    <p:notesMasterId r:id="rId17"/>
  </p:notesMasterIdLst>
  <p:handoutMasterIdLst>
    <p:handoutMasterId r:id="rId18"/>
  </p:handoutMasterIdLst>
  <p:sldIdLst>
    <p:sldId id="391" r:id="rId6"/>
    <p:sldId id="382" r:id="rId7"/>
    <p:sldId id="381" r:id="rId8"/>
    <p:sldId id="383" r:id="rId9"/>
    <p:sldId id="384" r:id="rId10"/>
    <p:sldId id="385" r:id="rId11"/>
    <p:sldId id="392" r:id="rId12"/>
    <p:sldId id="393" r:id="rId13"/>
    <p:sldId id="394" r:id="rId14"/>
    <p:sldId id="395" r:id="rId15"/>
    <p:sldId id="389" r:id="rId16"/>
  </p:sldIdLst>
  <p:sldSz cx="9144000" cy="6858000" type="screen4x3"/>
  <p:notesSz cx="6954838" cy="9236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09" userDrawn="1">
          <p15:clr>
            <a:srgbClr val="A4A3A4"/>
          </p15:clr>
        </p15:guide>
        <p15:guide id="2" pos="219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D0D8E8"/>
    <a:srgbClr val="E9EDF4"/>
    <a:srgbClr val="FFFFCC"/>
    <a:srgbClr val="008000"/>
    <a:srgbClr val="FF9900"/>
    <a:srgbClr val="009900"/>
    <a:srgbClr val="C9C9C9"/>
    <a:srgbClr val="003366"/>
    <a:srgbClr val="E6D7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autoAdjust="0"/>
  </p:normalViewPr>
  <p:slideViewPr>
    <p:cSldViewPr snapToGrid="0">
      <p:cViewPr>
        <p:scale>
          <a:sx n="80" d="100"/>
          <a:sy n="80" d="100"/>
        </p:scale>
        <p:origin x="-2694" y="-12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4" d="100"/>
        <a:sy n="94" d="100"/>
      </p:scale>
      <p:origin x="0" y="0"/>
    </p:cViewPr>
  </p:sorterViewPr>
  <p:notesViewPr>
    <p:cSldViewPr snapToGrid="0">
      <p:cViewPr varScale="1">
        <p:scale>
          <a:sx n="82" d="100"/>
          <a:sy n="82" d="100"/>
        </p:scale>
        <p:origin x="-2022" y="-90"/>
      </p:cViewPr>
      <p:guideLst>
        <p:guide orient="horz" pos="2909"/>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0"/>
            <a:ext cx="3014393" cy="462120"/>
          </a:xfrm>
          <a:prstGeom prst="rect">
            <a:avLst/>
          </a:prstGeom>
        </p:spPr>
        <p:txBody>
          <a:bodyPr vert="horz" lIns="90782" tIns="45391" rIns="90782" bIns="45391"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38877" y="0"/>
            <a:ext cx="3014393" cy="462120"/>
          </a:xfrm>
          <a:prstGeom prst="rect">
            <a:avLst/>
          </a:prstGeom>
        </p:spPr>
        <p:txBody>
          <a:bodyPr vert="horz" lIns="90782" tIns="45391" rIns="90782" bIns="45391" rtlCol="0"/>
          <a:lstStyle>
            <a:lvl1pPr algn="r" fontAlgn="auto">
              <a:spcBef>
                <a:spcPts val="0"/>
              </a:spcBef>
              <a:spcAft>
                <a:spcPts val="0"/>
              </a:spcAft>
              <a:defRPr sz="1200">
                <a:latin typeface="+mn-lt"/>
              </a:defRPr>
            </a:lvl1pPr>
          </a:lstStyle>
          <a:p>
            <a:pPr>
              <a:defRPr/>
            </a:pPr>
            <a:fld id="{89C8F5B7-3494-493B-A479-F49B2434B8A6}" type="datetimeFigureOut">
              <a:rPr lang="en-US"/>
              <a:pPr>
                <a:defRPr/>
              </a:pPr>
              <a:t>8/27/2018</a:t>
            </a:fld>
            <a:endParaRPr lang="en-US"/>
          </a:p>
        </p:txBody>
      </p:sp>
      <p:sp>
        <p:nvSpPr>
          <p:cNvPr id="4" name="Footer Placeholder 3"/>
          <p:cNvSpPr>
            <a:spLocks noGrp="1"/>
          </p:cNvSpPr>
          <p:nvPr>
            <p:ph type="ftr" sz="quarter" idx="2"/>
          </p:nvPr>
        </p:nvSpPr>
        <p:spPr>
          <a:xfrm>
            <a:off x="6" y="8772378"/>
            <a:ext cx="3014393" cy="462120"/>
          </a:xfrm>
          <a:prstGeom prst="rect">
            <a:avLst/>
          </a:prstGeom>
        </p:spPr>
        <p:txBody>
          <a:bodyPr vert="horz" lIns="90782" tIns="45391" rIns="90782" bIns="45391"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38877" y="8772378"/>
            <a:ext cx="3014393" cy="462120"/>
          </a:xfrm>
          <a:prstGeom prst="rect">
            <a:avLst/>
          </a:prstGeom>
        </p:spPr>
        <p:txBody>
          <a:bodyPr vert="horz" lIns="90782" tIns="45391" rIns="90782" bIns="45391" rtlCol="0" anchor="b"/>
          <a:lstStyle>
            <a:lvl1pPr algn="r" fontAlgn="auto">
              <a:spcBef>
                <a:spcPts val="0"/>
              </a:spcBef>
              <a:spcAft>
                <a:spcPts val="0"/>
              </a:spcAft>
              <a:defRPr sz="1200">
                <a:latin typeface="+mn-lt"/>
              </a:defRPr>
            </a:lvl1pPr>
          </a:lstStyle>
          <a:p>
            <a:pPr>
              <a:defRPr/>
            </a:pPr>
            <a:fld id="{BA952C0B-BE93-4BA3-ADB9-F8B6F9238409}" type="slidenum">
              <a:rPr lang="en-US"/>
              <a:pPr>
                <a:defRPr/>
              </a:pPr>
              <a:t>‹#›</a:t>
            </a:fld>
            <a:endParaRPr lang="en-US"/>
          </a:p>
        </p:txBody>
      </p:sp>
    </p:spTree>
    <p:extLst>
      <p:ext uri="{BB962C8B-B14F-4D97-AF65-F5344CB8AC3E}">
        <p14:creationId xmlns:p14="http://schemas.microsoft.com/office/powerpoint/2010/main" val="2947285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0"/>
            <a:ext cx="3014393" cy="462120"/>
          </a:xfrm>
          <a:prstGeom prst="rect">
            <a:avLst/>
          </a:prstGeom>
        </p:spPr>
        <p:txBody>
          <a:bodyPr vert="horz" lIns="90782" tIns="45391" rIns="90782" bIns="45391" rtlCol="0"/>
          <a:lstStyle>
            <a:lvl1pPr algn="l">
              <a:defRPr sz="1200"/>
            </a:lvl1pPr>
          </a:lstStyle>
          <a:p>
            <a:pPr>
              <a:defRPr/>
            </a:pPr>
            <a:endParaRPr lang="en-US"/>
          </a:p>
        </p:txBody>
      </p:sp>
      <p:sp>
        <p:nvSpPr>
          <p:cNvPr id="3" name="Date Placeholder 2"/>
          <p:cNvSpPr>
            <a:spLocks noGrp="1"/>
          </p:cNvSpPr>
          <p:nvPr>
            <p:ph type="dt" idx="1"/>
          </p:nvPr>
        </p:nvSpPr>
        <p:spPr>
          <a:xfrm>
            <a:off x="3938877" y="0"/>
            <a:ext cx="3014393" cy="462120"/>
          </a:xfrm>
          <a:prstGeom prst="rect">
            <a:avLst/>
          </a:prstGeom>
        </p:spPr>
        <p:txBody>
          <a:bodyPr vert="horz" lIns="90782" tIns="45391" rIns="90782" bIns="45391" rtlCol="0"/>
          <a:lstStyle>
            <a:lvl1pPr algn="r">
              <a:defRPr sz="1200"/>
            </a:lvl1pPr>
          </a:lstStyle>
          <a:p>
            <a:pPr>
              <a:defRPr/>
            </a:pPr>
            <a:fld id="{B834809C-CEEC-44AB-9823-031F1C265FC5}" type="datetimeFigureOut">
              <a:rPr lang="en-US"/>
              <a:pPr>
                <a:defRPr/>
              </a:pPr>
              <a:t>8/27/2018</a:t>
            </a:fld>
            <a:endParaRPr lang="en-US"/>
          </a:p>
        </p:txBody>
      </p:sp>
      <p:sp>
        <p:nvSpPr>
          <p:cNvPr id="4" name="Slide Image Placeholder 3"/>
          <p:cNvSpPr>
            <a:spLocks noGrp="1" noRot="1" noChangeAspect="1"/>
          </p:cNvSpPr>
          <p:nvPr>
            <p:ph type="sldImg" idx="2"/>
          </p:nvPr>
        </p:nvSpPr>
        <p:spPr>
          <a:xfrm>
            <a:off x="1168400" y="692150"/>
            <a:ext cx="4618038" cy="3463925"/>
          </a:xfrm>
          <a:prstGeom prst="rect">
            <a:avLst/>
          </a:prstGeom>
          <a:noFill/>
          <a:ln w="12700">
            <a:solidFill>
              <a:prstClr val="black"/>
            </a:solidFill>
          </a:ln>
        </p:spPr>
        <p:txBody>
          <a:bodyPr vert="horz" lIns="90782" tIns="45391" rIns="90782" bIns="45391" rtlCol="0" anchor="ctr"/>
          <a:lstStyle/>
          <a:p>
            <a:pPr lvl="0"/>
            <a:endParaRPr lang="en-US" noProof="0"/>
          </a:p>
        </p:txBody>
      </p:sp>
      <p:sp>
        <p:nvSpPr>
          <p:cNvPr id="5" name="Notes Placeholder 4"/>
          <p:cNvSpPr>
            <a:spLocks noGrp="1"/>
          </p:cNvSpPr>
          <p:nvPr>
            <p:ph type="body" sz="quarter" idx="3"/>
          </p:nvPr>
        </p:nvSpPr>
        <p:spPr>
          <a:xfrm>
            <a:off x="696114" y="4387771"/>
            <a:ext cx="5562610" cy="4155919"/>
          </a:xfrm>
          <a:prstGeom prst="rect">
            <a:avLst/>
          </a:prstGeom>
        </p:spPr>
        <p:txBody>
          <a:bodyPr vert="horz" lIns="90782" tIns="45391" rIns="90782" bIns="4539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6" y="8772378"/>
            <a:ext cx="3014393" cy="462120"/>
          </a:xfrm>
          <a:prstGeom prst="rect">
            <a:avLst/>
          </a:prstGeom>
        </p:spPr>
        <p:txBody>
          <a:bodyPr vert="horz" lIns="90782" tIns="45391" rIns="90782" bIns="45391"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38877" y="8772378"/>
            <a:ext cx="3014393" cy="462120"/>
          </a:xfrm>
          <a:prstGeom prst="rect">
            <a:avLst/>
          </a:prstGeom>
        </p:spPr>
        <p:txBody>
          <a:bodyPr vert="horz" lIns="90782" tIns="45391" rIns="90782" bIns="45391" rtlCol="0" anchor="b"/>
          <a:lstStyle>
            <a:lvl1pPr algn="r">
              <a:defRPr sz="1200"/>
            </a:lvl1pPr>
          </a:lstStyle>
          <a:p>
            <a:pPr>
              <a:defRPr/>
            </a:pPr>
            <a:fld id="{C3C5F9D4-D6B9-41CC-A1E4-3E6D2948A2A5}" type="slidenum">
              <a:rPr lang="en-US"/>
              <a:pPr>
                <a:defRPr/>
              </a:pPr>
              <a:t>‹#›</a:t>
            </a:fld>
            <a:endParaRPr lang="en-US"/>
          </a:p>
        </p:txBody>
      </p:sp>
    </p:spTree>
    <p:extLst>
      <p:ext uri="{BB962C8B-B14F-4D97-AF65-F5344CB8AC3E}">
        <p14:creationId xmlns:p14="http://schemas.microsoft.com/office/powerpoint/2010/main" val="1623372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C5F9D4-D6B9-41CC-A1E4-3E6D2948A2A5}" type="slidenum">
              <a:rPr lang="en-US" smtClean="0"/>
              <a:pPr>
                <a:defRPr/>
              </a:pPr>
              <a:t>2</a:t>
            </a:fld>
            <a:endParaRPr lang="en-US"/>
          </a:p>
        </p:txBody>
      </p:sp>
    </p:spTree>
    <p:extLst>
      <p:ext uri="{BB962C8B-B14F-4D97-AF65-F5344CB8AC3E}">
        <p14:creationId xmlns:p14="http://schemas.microsoft.com/office/powerpoint/2010/main" val="428918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C5F9D4-D6B9-41CC-A1E4-3E6D2948A2A5}" type="slidenum">
              <a:rPr lang="en-US" smtClean="0"/>
              <a:pPr>
                <a:defRPr/>
              </a:pPr>
              <a:t>11</a:t>
            </a:fld>
            <a:endParaRPr lang="en-US"/>
          </a:p>
        </p:txBody>
      </p:sp>
    </p:spTree>
    <p:extLst>
      <p:ext uri="{BB962C8B-B14F-4D97-AF65-F5344CB8AC3E}">
        <p14:creationId xmlns:p14="http://schemas.microsoft.com/office/powerpoint/2010/main" val="20602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C5F9D4-D6B9-41CC-A1E4-3E6D2948A2A5}" type="slidenum">
              <a:rPr lang="en-US" smtClean="0"/>
              <a:pPr>
                <a:defRPr/>
              </a:pPr>
              <a:t>3</a:t>
            </a:fld>
            <a:endParaRPr lang="en-US"/>
          </a:p>
        </p:txBody>
      </p:sp>
    </p:spTree>
    <p:extLst>
      <p:ext uri="{BB962C8B-B14F-4D97-AF65-F5344CB8AC3E}">
        <p14:creationId xmlns:p14="http://schemas.microsoft.com/office/powerpoint/2010/main" val="121938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C5F9D4-D6B9-41CC-A1E4-3E6D2948A2A5}" type="slidenum">
              <a:rPr lang="en-US" smtClean="0"/>
              <a:pPr>
                <a:defRPr/>
              </a:pPr>
              <a:t>4</a:t>
            </a:fld>
            <a:endParaRPr lang="en-US"/>
          </a:p>
        </p:txBody>
      </p:sp>
    </p:spTree>
    <p:extLst>
      <p:ext uri="{BB962C8B-B14F-4D97-AF65-F5344CB8AC3E}">
        <p14:creationId xmlns:p14="http://schemas.microsoft.com/office/powerpoint/2010/main" val="135473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C5F9D4-D6B9-41CC-A1E4-3E6D2948A2A5}" type="slidenum">
              <a:rPr lang="en-US" smtClean="0"/>
              <a:pPr>
                <a:defRPr/>
              </a:pPr>
              <a:t>5</a:t>
            </a:fld>
            <a:endParaRPr lang="en-US"/>
          </a:p>
        </p:txBody>
      </p:sp>
    </p:spTree>
    <p:extLst>
      <p:ext uri="{BB962C8B-B14F-4D97-AF65-F5344CB8AC3E}">
        <p14:creationId xmlns:p14="http://schemas.microsoft.com/office/powerpoint/2010/main" val="472789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C5F9D4-D6B9-41CC-A1E4-3E6D2948A2A5}" type="slidenum">
              <a:rPr lang="en-US" smtClean="0"/>
              <a:pPr>
                <a:defRPr/>
              </a:pPr>
              <a:t>6</a:t>
            </a:fld>
            <a:endParaRPr lang="en-US"/>
          </a:p>
        </p:txBody>
      </p:sp>
    </p:spTree>
    <p:extLst>
      <p:ext uri="{BB962C8B-B14F-4D97-AF65-F5344CB8AC3E}">
        <p14:creationId xmlns:p14="http://schemas.microsoft.com/office/powerpoint/2010/main" val="183091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C5F9D4-D6B9-41CC-A1E4-3E6D2948A2A5}" type="slidenum">
              <a:rPr lang="en-US" smtClean="0"/>
              <a:pPr>
                <a:defRPr/>
              </a:pPr>
              <a:t>7</a:t>
            </a:fld>
            <a:endParaRPr lang="en-US"/>
          </a:p>
        </p:txBody>
      </p:sp>
    </p:spTree>
    <p:extLst>
      <p:ext uri="{BB962C8B-B14F-4D97-AF65-F5344CB8AC3E}">
        <p14:creationId xmlns:p14="http://schemas.microsoft.com/office/powerpoint/2010/main" val="1148843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C5F9D4-D6B9-41CC-A1E4-3E6D2948A2A5}" type="slidenum">
              <a:rPr lang="en-US" smtClean="0"/>
              <a:pPr>
                <a:defRPr/>
              </a:pPr>
              <a:t>8</a:t>
            </a:fld>
            <a:endParaRPr lang="en-US"/>
          </a:p>
        </p:txBody>
      </p:sp>
    </p:spTree>
    <p:extLst>
      <p:ext uri="{BB962C8B-B14F-4D97-AF65-F5344CB8AC3E}">
        <p14:creationId xmlns:p14="http://schemas.microsoft.com/office/powerpoint/2010/main" val="1148843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C5F9D4-D6B9-41CC-A1E4-3E6D2948A2A5}" type="slidenum">
              <a:rPr lang="en-US" smtClean="0"/>
              <a:pPr>
                <a:defRPr/>
              </a:pPr>
              <a:t>9</a:t>
            </a:fld>
            <a:endParaRPr lang="en-US"/>
          </a:p>
        </p:txBody>
      </p:sp>
    </p:spTree>
    <p:extLst>
      <p:ext uri="{BB962C8B-B14F-4D97-AF65-F5344CB8AC3E}">
        <p14:creationId xmlns:p14="http://schemas.microsoft.com/office/powerpoint/2010/main" val="1148843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C5F9D4-D6B9-41CC-A1E4-3E6D2948A2A5}" type="slidenum">
              <a:rPr lang="en-US" smtClean="0"/>
              <a:pPr>
                <a:defRPr/>
              </a:pPr>
              <a:t>10</a:t>
            </a:fld>
            <a:endParaRPr lang="en-US"/>
          </a:p>
        </p:txBody>
      </p:sp>
    </p:spTree>
    <p:extLst>
      <p:ext uri="{BB962C8B-B14F-4D97-AF65-F5344CB8AC3E}">
        <p14:creationId xmlns:p14="http://schemas.microsoft.com/office/powerpoint/2010/main" val="1148843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2" descr="http://www.af.mil/shared/media/ggallery/webgraphic/AFG-070719-004.jpg"/>
          <p:cNvPicPr>
            <a:picLocks noChangeAspect="1" noChangeArrowheads="1"/>
          </p:cNvPicPr>
          <p:nvPr userDrawn="1"/>
        </p:nvPicPr>
        <p:blipFill>
          <a:blip r:embed="rId2" cstate="print"/>
          <a:srcRect/>
          <a:stretch>
            <a:fillRect/>
          </a:stretch>
        </p:blipFill>
        <p:spPr bwMode="auto">
          <a:xfrm>
            <a:off x="3394075" y="2889250"/>
            <a:ext cx="2362200" cy="2362200"/>
          </a:xfrm>
          <a:prstGeom prst="rect">
            <a:avLst/>
          </a:prstGeom>
          <a:noFill/>
          <a:ln w="9525">
            <a:noFill/>
            <a:miter lim="800000"/>
            <a:headEnd/>
            <a:tailEnd/>
          </a:ln>
        </p:spPr>
      </p:pic>
      <p:sp>
        <p:nvSpPr>
          <p:cNvPr id="2" name="Title 1"/>
          <p:cNvSpPr>
            <a:spLocks noGrp="1"/>
          </p:cNvSpPr>
          <p:nvPr>
            <p:ph type="ctrTitle"/>
          </p:nvPr>
        </p:nvSpPr>
        <p:spPr>
          <a:xfrm>
            <a:off x="1479610" y="676922"/>
            <a:ext cx="6172200" cy="1012825"/>
          </a:xfrm>
        </p:spPr>
        <p:txBody>
          <a:bodyPr>
            <a:noAutofit/>
          </a:bodyPr>
          <a:lstStyle>
            <a:lvl1pPr>
              <a:defRPr sz="4000" b="1">
                <a:latin typeface="Arial" pitchFamily="34" charset="0"/>
                <a:cs typeface="Arial" pitchFamily="34" charset="0"/>
              </a:defRPr>
            </a:lvl1pPr>
          </a:lstStyle>
          <a:p>
            <a:r>
              <a:rPr lang="en-US" dirty="0"/>
              <a:t>Click to edit Master title</a:t>
            </a:r>
          </a:p>
        </p:txBody>
      </p:sp>
      <p:sp>
        <p:nvSpPr>
          <p:cNvPr id="3" name="Subtitle 2"/>
          <p:cNvSpPr>
            <a:spLocks noGrp="1"/>
          </p:cNvSpPr>
          <p:nvPr>
            <p:ph type="subTitle" idx="1"/>
          </p:nvPr>
        </p:nvSpPr>
        <p:spPr>
          <a:xfrm>
            <a:off x="1828800" y="1981200"/>
            <a:ext cx="5486400" cy="669236"/>
          </a:xfrm>
        </p:spPr>
        <p:txBody>
          <a:bodyPr>
            <a:normAutofit/>
          </a:bodyPr>
          <a:lstStyle>
            <a:lvl1pPr marL="0" indent="0" algn="ctr">
              <a:buNone/>
              <a:defRPr sz="3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a:t>
            </a:r>
          </a:p>
        </p:txBody>
      </p:sp>
      <p:sp>
        <p:nvSpPr>
          <p:cNvPr id="15" name="Text Placeholder 14"/>
          <p:cNvSpPr>
            <a:spLocks noGrp="1"/>
          </p:cNvSpPr>
          <p:nvPr>
            <p:ph type="body" sz="quarter" idx="10"/>
          </p:nvPr>
        </p:nvSpPr>
        <p:spPr>
          <a:xfrm>
            <a:off x="3124200" y="5741948"/>
            <a:ext cx="2895600" cy="457200"/>
          </a:xfrm>
        </p:spPr>
        <p:txBody>
          <a:bodyPr>
            <a:normAutofit/>
          </a:bodyPr>
          <a:lstStyle>
            <a:lvl1pPr algn="ctr">
              <a:buNone/>
              <a:defRPr sz="2400">
                <a:latin typeface="Arial" pitchFamily="34" charset="0"/>
                <a:cs typeface="Arial" pitchFamily="34" charset="0"/>
              </a:defRPr>
            </a:lvl1pPr>
          </a:lstStyle>
          <a:p>
            <a:pPr lvl="0"/>
            <a:r>
              <a:rPr lang="en-US"/>
              <a:t>Click to edit Master text styles</a:t>
            </a:r>
          </a:p>
        </p:txBody>
      </p:sp>
      <p:sp>
        <p:nvSpPr>
          <p:cNvPr id="6" name="Slide Number Placeholder 5"/>
          <p:cNvSpPr>
            <a:spLocks noGrp="1"/>
          </p:cNvSpPr>
          <p:nvPr>
            <p:ph type="sldNum" sz="quarter" idx="11"/>
          </p:nvPr>
        </p:nvSpPr>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a:t>   </a:t>
            </a:r>
            <a:fld id="{637F0C5D-2BCF-4464-8033-543DF3D85070}" type="slidenum">
              <a:rPr lang="en-US"/>
              <a:pPr>
                <a:defRPr/>
              </a:pPr>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ck ups">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4" name="Picture 2"/>
          <p:cNvPicPr>
            <a:picLocks noChangeAspect="1" noChangeArrowheads="1"/>
          </p:cNvPicPr>
          <p:nvPr userDrawn="1"/>
        </p:nvPicPr>
        <p:blipFill>
          <a:blip r:embed="rId2" cstate="print">
            <a:duotone>
              <a:schemeClr val="bg2">
                <a:shade val="45000"/>
                <a:satMod val="135000"/>
              </a:schemeClr>
              <a:prstClr val="white"/>
            </a:duotone>
            <a:lum bright="10000" contrast="-7000"/>
          </a:blip>
          <a:srcRect/>
          <a:stretch>
            <a:fillRect/>
          </a:stretch>
        </p:blipFill>
        <p:spPr bwMode="auto">
          <a:xfrm>
            <a:off x="0" y="2301478"/>
            <a:ext cx="9144000" cy="4613672"/>
          </a:xfrm>
          <a:prstGeom prst="rect">
            <a:avLst/>
          </a:prstGeom>
          <a:ln>
            <a:noFill/>
          </a:ln>
          <a:effectLst>
            <a:softEdge rad="127000"/>
          </a:effectLst>
        </p:spPr>
      </p:pic>
      <p:sp>
        <p:nvSpPr>
          <p:cNvPr id="7" name="Title 1"/>
          <p:cNvSpPr>
            <a:spLocks noGrp="1"/>
          </p:cNvSpPr>
          <p:nvPr>
            <p:ph type="ctrTitle"/>
          </p:nvPr>
        </p:nvSpPr>
        <p:spPr>
          <a:xfrm>
            <a:off x="1479610" y="1086245"/>
            <a:ext cx="6172200" cy="1012825"/>
          </a:xfrm>
          <a:prstGeom prst="rect">
            <a:avLst/>
          </a:prstGeom>
        </p:spPr>
        <p:txBody>
          <a:bodyPr>
            <a:noAutofit/>
          </a:bodyPr>
          <a:lstStyle>
            <a:lvl1pPr>
              <a:defRPr sz="4000" b="1" baseline="0">
                <a:latin typeface="Arial" pitchFamily="34" charset="0"/>
                <a:cs typeface="Arial" pitchFamily="34" charset="0"/>
              </a:defRPr>
            </a:lvl1pPr>
          </a:lstStyle>
          <a:p>
            <a:r>
              <a:rPr lang="en-US"/>
              <a:t>Click to edit Master title style</a:t>
            </a:r>
            <a:endParaRPr lang="en-US" dirty="0"/>
          </a:p>
        </p:txBody>
      </p:sp>
      <p:sp>
        <p:nvSpPr>
          <p:cNvPr id="5" name="Slide Number Placeholder 5"/>
          <p:cNvSpPr>
            <a:spLocks noGrp="1"/>
          </p:cNvSpPr>
          <p:nvPr>
            <p:ph type="sldNum" sz="quarter" idx="10"/>
          </p:nvPr>
        </p:nvSpPr>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a:t>   </a:t>
            </a:r>
            <a:fld id="{D8AB7D04-0959-4B6F-8B2C-50D985B9F11A}" type="slidenum">
              <a:rPr lang="en-US"/>
              <a:pPr>
                <a:defRPr/>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tretch>
            <a:fillRect/>
          </a:stretch>
        </p:blipFill>
        <p:spPr bwMode="auto">
          <a:xfrm>
            <a:off x="2305050" y="3495675"/>
            <a:ext cx="4527550" cy="2286000"/>
          </a:xfrm>
          <a:prstGeom prst="rect">
            <a:avLst/>
          </a:prstGeom>
          <a:ln w="19050" cap="sq">
            <a:solidFill>
              <a:srgbClr val="C7AC4C"/>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ctrTitle"/>
          </p:nvPr>
        </p:nvSpPr>
        <p:spPr>
          <a:xfrm>
            <a:off x="685800" y="76200"/>
            <a:ext cx="7772400" cy="1470025"/>
          </a:xfrm>
        </p:spPr>
        <p:txBody>
          <a:bodyPr/>
          <a:lstStyle>
            <a:lvl1pPr>
              <a:defRPr>
                <a:solidFill>
                  <a:srgbClr val="E6D78A"/>
                </a:solidFill>
              </a:defRPr>
            </a:lvl1pPr>
          </a:lstStyle>
          <a:p>
            <a:r>
              <a:rPr lang="en-US" dirty="0"/>
              <a:t>Click to edit Master title style</a:t>
            </a:r>
          </a:p>
        </p:txBody>
      </p:sp>
      <p:sp>
        <p:nvSpPr>
          <p:cNvPr id="3" name="Subtitle 2"/>
          <p:cNvSpPr>
            <a:spLocks noGrp="1"/>
          </p:cNvSpPr>
          <p:nvPr>
            <p:ph type="subTitle" idx="1"/>
          </p:nvPr>
        </p:nvSpPr>
        <p:spPr>
          <a:xfrm>
            <a:off x="1371600" y="1676400"/>
            <a:ext cx="6400800" cy="1219200"/>
          </a:xfrm>
        </p:spPr>
        <p:txBody>
          <a:bodyPr/>
          <a:lstStyle>
            <a:lvl1pPr marL="0" indent="0" algn="ctr">
              <a:buNone/>
              <a:defRPr>
                <a:solidFill>
                  <a:srgbClr val="E6D78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Slide Number Placeholder 5"/>
          <p:cNvSpPr>
            <a:spLocks noGrp="1"/>
          </p:cNvSpPr>
          <p:nvPr>
            <p:ph type="sldNum" sz="quarter" idx="10"/>
          </p:nvPr>
        </p:nvSpPr>
        <p:spPr/>
        <p:txBody>
          <a:bodyPr/>
          <a:lstStyle>
            <a:lvl1pPr>
              <a:defRPr b="0">
                <a:solidFill>
                  <a:srgbClr val="E6D78A"/>
                </a:solidFill>
              </a:defRPr>
            </a:lvl1pPr>
          </a:lstStyle>
          <a:p>
            <a:pPr>
              <a:defRPr/>
            </a:pPr>
            <a:r>
              <a:rPr lang="en-US"/>
              <a:t>   </a:t>
            </a:r>
            <a:fld id="{B7CBE920-0FAD-4A6F-8956-EB174AC22248}" type="slidenum">
              <a:rPr lang="en-US"/>
              <a:pPr>
                <a:defRPr/>
              </a:pPr>
              <a:t>‹#›</a:t>
            </a:fld>
            <a:endParaRPr lang="en-US" dirty="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22238" y="109538"/>
            <a:ext cx="1331912" cy="671512"/>
          </a:xfrm>
          <a:prstGeom prst="rect">
            <a:avLst/>
          </a:prstGeom>
          <a:noFill/>
          <a:ln w="12700" cap="sq">
            <a:solidFill>
              <a:srgbClr val="C7AC4C"/>
            </a:solidFill>
            <a:miter lim="800000"/>
            <a:headEnd/>
            <a:tailEnd/>
          </a:ln>
        </p:spPr>
      </p:pic>
      <p:sp>
        <p:nvSpPr>
          <p:cNvPr id="5" name="Rectangle 4"/>
          <p:cNvSpPr/>
          <p:nvPr userDrawn="1"/>
        </p:nvSpPr>
        <p:spPr>
          <a:xfrm>
            <a:off x="106363" y="887413"/>
            <a:ext cx="8896350" cy="71437"/>
          </a:xfrm>
          <a:prstGeom prst="rect">
            <a:avLst/>
          </a:prstGeom>
          <a:gradFill flip="none" rotWithShape="1">
            <a:gsLst>
              <a:gs pos="0">
                <a:srgbClr val="E6DCAC"/>
              </a:gs>
              <a:gs pos="12000">
                <a:srgbClr val="E6D78A"/>
              </a:gs>
              <a:gs pos="30000">
                <a:srgbClr val="C7AC4C"/>
              </a:gs>
              <a:gs pos="69000">
                <a:srgbClr val="E6D78A"/>
              </a:gs>
              <a:gs pos="78000">
                <a:srgbClr val="E6DCAC"/>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7783076" y="818940"/>
            <a:ext cx="875560" cy="215444"/>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en-US" sz="800" b="1" i="1" spc="150" dirty="0">
                <a:ln w="11430"/>
                <a:solidFill>
                  <a:srgbClr val="90BEE4"/>
                </a:solidFill>
                <a:effectLst>
                  <a:outerShdw blurRad="25400" algn="tl" rotWithShape="0">
                    <a:srgbClr val="000000">
                      <a:alpha val="43000"/>
                    </a:srgbClr>
                  </a:outerShdw>
                </a:effectLst>
                <a:latin typeface="+mn-lt"/>
              </a:rPr>
              <a:t>OSD CAPE</a:t>
            </a:r>
          </a:p>
        </p:txBody>
      </p:sp>
      <p:sp>
        <p:nvSpPr>
          <p:cNvPr id="12" name="Title 1"/>
          <p:cNvSpPr>
            <a:spLocks noGrp="1"/>
          </p:cNvSpPr>
          <p:nvPr>
            <p:ph type="title"/>
          </p:nvPr>
        </p:nvSpPr>
        <p:spPr>
          <a:xfrm>
            <a:off x="1506244" y="97658"/>
            <a:ext cx="7485356" cy="685800"/>
          </a:xfrm>
        </p:spPr>
        <p:txBody>
          <a:bodyPr>
            <a:noAutofit/>
          </a:bodyPr>
          <a:lstStyle>
            <a:lvl1pPr algn="l">
              <a:defRPr sz="3600">
                <a:solidFill>
                  <a:srgbClr val="E6D78A"/>
                </a:solidFill>
              </a:defRPr>
            </a:lvl1pPr>
          </a:lstStyle>
          <a:p>
            <a:r>
              <a:rPr lang="en-US" dirty="0"/>
              <a:t>Click to edit Master title style</a:t>
            </a:r>
          </a:p>
        </p:txBody>
      </p:sp>
      <p:sp>
        <p:nvSpPr>
          <p:cNvPr id="14" name="Content Placeholder 2"/>
          <p:cNvSpPr>
            <a:spLocks noGrp="1"/>
          </p:cNvSpPr>
          <p:nvPr>
            <p:ph idx="1"/>
          </p:nvPr>
        </p:nvSpPr>
        <p:spPr>
          <a:xfrm>
            <a:off x="457200" y="1143000"/>
            <a:ext cx="8229600" cy="4983163"/>
          </a:xfrm>
        </p:spPr>
        <p:txBody>
          <a:bodyPr/>
          <a:lstStyle>
            <a:lvl1pPr>
              <a:defRPr>
                <a:solidFill>
                  <a:srgbClr val="E6D78A"/>
                </a:solidFill>
              </a:defRPr>
            </a:lvl1pPr>
            <a:lvl2pPr>
              <a:defRPr>
                <a:solidFill>
                  <a:srgbClr val="E6D78A"/>
                </a:solidFill>
              </a:defRPr>
            </a:lvl2pPr>
            <a:lvl3pPr>
              <a:defRPr>
                <a:solidFill>
                  <a:srgbClr val="E6D78A"/>
                </a:solidFill>
              </a:defRPr>
            </a:lvl3pPr>
            <a:lvl4pPr>
              <a:defRPr>
                <a:solidFill>
                  <a:srgbClr val="E6D78A"/>
                </a:solidFill>
              </a:defRPr>
            </a:lvl4pPr>
            <a:lvl5pPr>
              <a:defRPr>
                <a:solidFill>
                  <a:srgbClr val="E6D78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solidFill>
                  <a:srgbClr val="E6D78A"/>
                </a:solidFill>
              </a:defRPr>
            </a:lvl1pPr>
          </a:lstStyle>
          <a:p>
            <a:pPr>
              <a:defRPr/>
            </a:pPr>
            <a:r>
              <a:rPr lang="en-US"/>
              <a:t>   </a:t>
            </a:r>
            <a:fld id="{93A8F982-A5C2-41F9-9761-A1CAE57B3AAC}" type="slidenum">
              <a:rPr lang="en-US"/>
              <a:pPr>
                <a:defRPr/>
              </a:pPr>
              <a:t>‹#›</a:t>
            </a:fld>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115888" y="109538"/>
            <a:ext cx="1331912" cy="671512"/>
          </a:xfrm>
          <a:prstGeom prst="rect">
            <a:avLst/>
          </a:prstGeom>
          <a:noFill/>
          <a:ln w="12700" cap="sq">
            <a:solidFill>
              <a:srgbClr val="C7AC4C"/>
            </a:solidFill>
            <a:miter lim="800000"/>
            <a:headEnd/>
            <a:tailEnd/>
          </a:ln>
        </p:spPr>
      </p:pic>
      <p:sp>
        <p:nvSpPr>
          <p:cNvPr id="8" name="Rectangle 7"/>
          <p:cNvSpPr/>
          <p:nvPr userDrawn="1"/>
        </p:nvSpPr>
        <p:spPr>
          <a:xfrm>
            <a:off x="106363" y="887413"/>
            <a:ext cx="8896350" cy="71437"/>
          </a:xfrm>
          <a:prstGeom prst="rect">
            <a:avLst/>
          </a:prstGeom>
          <a:gradFill flip="none" rotWithShape="1">
            <a:gsLst>
              <a:gs pos="0">
                <a:srgbClr val="E6DCAC"/>
              </a:gs>
              <a:gs pos="12000">
                <a:srgbClr val="E6D78A"/>
              </a:gs>
              <a:gs pos="30000">
                <a:srgbClr val="C7AC4C"/>
              </a:gs>
              <a:gs pos="69000">
                <a:srgbClr val="E6D78A"/>
              </a:gs>
              <a:gs pos="78000">
                <a:srgbClr val="E6DCAC"/>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7783076" y="818940"/>
            <a:ext cx="875560" cy="215444"/>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en-US" sz="800" b="1" i="1" spc="150" dirty="0">
                <a:ln w="11430"/>
                <a:solidFill>
                  <a:srgbClr val="90BEE4"/>
                </a:solidFill>
                <a:effectLst>
                  <a:outerShdw blurRad="25400" algn="tl" rotWithShape="0">
                    <a:srgbClr val="000000">
                      <a:alpha val="43000"/>
                    </a:srgbClr>
                  </a:outerShdw>
                </a:effectLst>
                <a:latin typeface="+mn-lt"/>
              </a:rPr>
              <a:t>OSD CAPE</a:t>
            </a:r>
          </a:p>
        </p:txBody>
      </p:sp>
      <p:sp>
        <p:nvSpPr>
          <p:cNvPr id="3" name="Text Placeholder 2"/>
          <p:cNvSpPr>
            <a:spLocks noGrp="1"/>
          </p:cNvSpPr>
          <p:nvPr>
            <p:ph type="body" idx="1"/>
          </p:nvPr>
        </p:nvSpPr>
        <p:spPr>
          <a:xfrm>
            <a:off x="457200" y="1447800"/>
            <a:ext cx="4040188" cy="727075"/>
          </a:xfrm>
        </p:spPr>
        <p:txBody>
          <a:bodyPr anchor="b"/>
          <a:lstStyle>
            <a:lvl1pPr marL="0" indent="0">
              <a:buNone/>
              <a:defRPr sz="2400" b="1">
                <a:solidFill>
                  <a:srgbClr val="E6D78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447800"/>
            <a:ext cx="4041775" cy="727075"/>
          </a:xfrm>
        </p:spPr>
        <p:txBody>
          <a:bodyPr anchor="b"/>
          <a:lstStyle>
            <a:lvl1pPr marL="0" indent="0">
              <a:buNone/>
              <a:defRPr sz="2400" b="1">
                <a:solidFill>
                  <a:srgbClr val="E6D78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1506244" y="97658"/>
            <a:ext cx="7485356" cy="685800"/>
          </a:xfrm>
        </p:spPr>
        <p:txBody>
          <a:bodyPr/>
          <a:lstStyle>
            <a:lvl1pPr algn="l">
              <a:defRPr sz="3600">
                <a:solidFill>
                  <a:srgbClr val="E6D78A"/>
                </a:solidFill>
              </a:defRPr>
            </a:lvl1pPr>
          </a:lstStyle>
          <a:p>
            <a:r>
              <a:rPr lang="en-US" dirty="0"/>
              <a:t>Click to edit Master title style</a:t>
            </a:r>
          </a:p>
        </p:txBody>
      </p:sp>
      <p:sp>
        <p:nvSpPr>
          <p:cNvPr id="10" name="Slide Number Placeholder 5"/>
          <p:cNvSpPr>
            <a:spLocks noGrp="1"/>
          </p:cNvSpPr>
          <p:nvPr>
            <p:ph type="sldNum" sz="quarter" idx="10"/>
          </p:nvPr>
        </p:nvSpPr>
        <p:spPr/>
        <p:txBody>
          <a:bodyPr/>
          <a:lstStyle>
            <a:lvl1pPr>
              <a:defRPr b="0">
                <a:solidFill>
                  <a:srgbClr val="E6D78A"/>
                </a:solidFill>
              </a:defRPr>
            </a:lvl1pPr>
          </a:lstStyle>
          <a:p>
            <a:pPr>
              <a:defRPr/>
            </a:pPr>
            <a:r>
              <a:rPr lang="en-US"/>
              <a:t>   </a:t>
            </a:r>
            <a:fld id="{90F605C3-542A-46F9-8FF3-C7D62AEBFF67}" type="slidenum">
              <a:rPr lang="en-US"/>
              <a:pPr>
                <a:defRPr/>
              </a:pPr>
              <a:t>‹#›</a:t>
            </a:fld>
            <a:endParaRPr lang="en-US" dirty="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cstate="print"/>
          <a:srcRect/>
          <a:stretch>
            <a:fillRect/>
          </a:stretch>
        </p:blipFill>
        <p:spPr bwMode="auto">
          <a:xfrm>
            <a:off x="115888" y="109538"/>
            <a:ext cx="1331912" cy="671512"/>
          </a:xfrm>
          <a:prstGeom prst="rect">
            <a:avLst/>
          </a:prstGeom>
          <a:noFill/>
          <a:ln w="12700" cap="sq">
            <a:solidFill>
              <a:srgbClr val="C7AC4C"/>
            </a:solidFill>
            <a:miter lim="800000"/>
            <a:headEnd/>
            <a:tailEnd/>
          </a:ln>
        </p:spPr>
      </p:pic>
      <p:sp>
        <p:nvSpPr>
          <p:cNvPr id="4" name="Rectangle 3"/>
          <p:cNvSpPr/>
          <p:nvPr userDrawn="1"/>
        </p:nvSpPr>
        <p:spPr>
          <a:xfrm>
            <a:off x="106363" y="887413"/>
            <a:ext cx="8896350" cy="71437"/>
          </a:xfrm>
          <a:prstGeom prst="rect">
            <a:avLst/>
          </a:prstGeom>
          <a:gradFill flip="none" rotWithShape="1">
            <a:gsLst>
              <a:gs pos="0">
                <a:srgbClr val="E6DCAC"/>
              </a:gs>
              <a:gs pos="12000">
                <a:srgbClr val="E6D78A"/>
              </a:gs>
              <a:gs pos="30000">
                <a:srgbClr val="C7AC4C"/>
              </a:gs>
              <a:gs pos="69000">
                <a:srgbClr val="E6D78A"/>
              </a:gs>
              <a:gs pos="78000">
                <a:srgbClr val="E6DCAC"/>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7783076" y="818940"/>
            <a:ext cx="875560" cy="215444"/>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en-US" sz="800" b="1" i="1" spc="150" dirty="0">
                <a:ln w="11430"/>
                <a:solidFill>
                  <a:srgbClr val="90BEE4"/>
                </a:solidFill>
                <a:effectLst>
                  <a:outerShdw blurRad="25400" algn="tl" rotWithShape="0">
                    <a:srgbClr val="000000">
                      <a:alpha val="43000"/>
                    </a:srgbClr>
                  </a:outerShdw>
                </a:effectLst>
                <a:latin typeface="+mn-lt"/>
              </a:rPr>
              <a:t>OSD CAPE</a:t>
            </a:r>
          </a:p>
        </p:txBody>
      </p:sp>
      <p:sp>
        <p:nvSpPr>
          <p:cNvPr id="9" name="Title 1"/>
          <p:cNvSpPr>
            <a:spLocks noGrp="1"/>
          </p:cNvSpPr>
          <p:nvPr>
            <p:ph type="title"/>
          </p:nvPr>
        </p:nvSpPr>
        <p:spPr>
          <a:xfrm>
            <a:off x="1506244" y="97658"/>
            <a:ext cx="7485356" cy="685800"/>
          </a:xfrm>
        </p:spPr>
        <p:txBody>
          <a:bodyPr/>
          <a:lstStyle>
            <a:lvl1pPr algn="l">
              <a:defRPr sz="3600">
                <a:solidFill>
                  <a:srgbClr val="E6D78A"/>
                </a:solidFill>
              </a:defRPr>
            </a:lvl1pPr>
          </a:lstStyle>
          <a:p>
            <a:r>
              <a:rPr lang="en-US" dirty="0"/>
              <a:t>Click to edit Master title style</a:t>
            </a:r>
          </a:p>
        </p:txBody>
      </p:sp>
      <p:sp>
        <p:nvSpPr>
          <p:cNvPr id="6" name="Slide Number Placeholder 5"/>
          <p:cNvSpPr>
            <a:spLocks noGrp="1"/>
          </p:cNvSpPr>
          <p:nvPr>
            <p:ph type="sldNum" sz="quarter" idx="10"/>
          </p:nvPr>
        </p:nvSpPr>
        <p:spPr/>
        <p:txBody>
          <a:bodyPr/>
          <a:lstStyle>
            <a:lvl1pPr>
              <a:defRPr b="0">
                <a:solidFill>
                  <a:srgbClr val="E6D78A"/>
                </a:solidFill>
              </a:defRPr>
            </a:lvl1pPr>
          </a:lstStyle>
          <a:p>
            <a:pPr>
              <a:defRPr/>
            </a:pPr>
            <a:r>
              <a:rPr lang="en-US"/>
              <a:t>   </a:t>
            </a:r>
            <a:fld id="{4B4984AC-E03C-46C0-A93B-5CA773ACA641}" type="slidenum">
              <a:rPr lang="en-US"/>
              <a:pPr>
                <a:defRPr/>
              </a:pPr>
              <a:t>‹#›</a:t>
            </a:fld>
            <a:endParaRPr lang="en-US" dirty="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stretch>
            <a:fillRect/>
          </a:stretch>
        </p:blipFill>
        <p:spPr bwMode="auto">
          <a:xfrm>
            <a:off x="2305050" y="3495675"/>
            <a:ext cx="4527550" cy="2286000"/>
          </a:xfrm>
          <a:prstGeom prst="rect">
            <a:avLst/>
          </a:prstGeom>
          <a:ln w="19050" cap="sq">
            <a:solidFill>
              <a:srgbClr val="C7AC4C"/>
            </a:solidFill>
            <a:prstDash val="solid"/>
            <a:miter lim="800000"/>
          </a:ln>
          <a:effectLst>
            <a:outerShdw blurRad="50800" dist="38100" dir="2700000" algn="tl" rotWithShape="0">
              <a:srgbClr val="000000">
                <a:alpha val="43000"/>
              </a:srgbClr>
            </a:outerShdw>
          </a:effectLst>
        </p:spPr>
      </p:pic>
      <p:sp>
        <p:nvSpPr>
          <p:cNvPr id="7" name="Title 1"/>
          <p:cNvSpPr>
            <a:spLocks noGrp="1"/>
          </p:cNvSpPr>
          <p:nvPr>
            <p:ph type="ctrTitle"/>
          </p:nvPr>
        </p:nvSpPr>
        <p:spPr>
          <a:xfrm>
            <a:off x="1285875" y="1086245"/>
            <a:ext cx="6553200" cy="1012825"/>
          </a:xfrm>
          <a:prstGeom prst="rect">
            <a:avLst/>
          </a:prstGeom>
        </p:spPr>
        <p:txBody>
          <a:bodyPr>
            <a:noAutofit/>
          </a:bodyPr>
          <a:lstStyle>
            <a:lvl1pPr>
              <a:defRPr sz="4000" b="1" baseline="0">
                <a:latin typeface="Arial" pitchFamily="34" charset="0"/>
                <a:cs typeface="Arial" pitchFamily="34" charset="0"/>
              </a:defRPr>
            </a:lvl1pPr>
          </a:lstStyle>
          <a:p>
            <a:r>
              <a:rPr lang="en-US" dirty="0"/>
              <a:t>Click to edit Master title style</a:t>
            </a:r>
          </a:p>
        </p:txBody>
      </p:sp>
      <p:sp>
        <p:nvSpPr>
          <p:cNvPr id="4" name="Slide Number Placeholder 5"/>
          <p:cNvSpPr>
            <a:spLocks noGrp="1"/>
          </p:cNvSpPr>
          <p:nvPr>
            <p:ph type="sldNum" sz="quarter" idx="10"/>
          </p:nvPr>
        </p:nvSpPr>
        <p:spPr/>
        <p:txBody>
          <a:bodyPr/>
          <a:lstStyle>
            <a:lvl1pPr>
              <a:defRPr b="0">
                <a:solidFill>
                  <a:srgbClr val="E6D78A"/>
                </a:solidFill>
              </a:defRPr>
            </a:lvl1pPr>
          </a:lstStyle>
          <a:p>
            <a:pPr>
              <a:defRPr/>
            </a:pPr>
            <a:r>
              <a:rPr lang="en-US"/>
              <a:t>   </a:t>
            </a:r>
            <a:fld id="{8D9DFFD3-E535-472B-9B8C-EA78EA1BC417}" type="slidenum">
              <a:rPr lang="en-US"/>
              <a:pPr>
                <a:defRPr/>
              </a:pPr>
              <a:t>‹#›</a:t>
            </a:fld>
            <a:endParaRPr lang="en-US" dirty="0"/>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788400" y="6718300"/>
            <a:ext cx="123825" cy="122238"/>
          </a:xfrm>
          <a:prstGeom prst="rect">
            <a:avLst/>
          </a:prstGeom>
          <a:noFill/>
          <a:ln w="9525">
            <a:noFill/>
            <a:miter lim="800000"/>
            <a:headEnd/>
            <a:tailEnd/>
          </a:ln>
          <a:effectLst/>
        </p:spPr>
        <p:txBody>
          <a:bodyPr wrap="none" lIns="0" tIns="0" rIns="0" bIns="0">
            <a:spAutoFit/>
          </a:bodyPr>
          <a:lstStyle/>
          <a:p>
            <a:pPr algn="r" defTabSz="847725" eaLnBrk="0" hangingPunct="0">
              <a:defRPr/>
            </a:pPr>
            <a:fld id="{4F85A155-B2AB-4FDD-9A69-6AECCC549F80}" type="slidenum">
              <a:rPr lang="en-US" altLang="en-US" sz="800">
                <a:solidFill>
                  <a:srgbClr val="000000"/>
                </a:solidFill>
              </a:rPr>
              <a:pPr algn="r" defTabSz="847725" eaLnBrk="0" hangingPunct="0">
                <a:defRPr/>
              </a:pPr>
              <a:t>‹#›</a:t>
            </a:fld>
            <a:endParaRPr lang="en-US" altLang="en-US" sz="800" dirty="0">
              <a:solidFill>
                <a:srgbClr val="000000"/>
              </a:solidFill>
            </a:endParaRPr>
          </a:p>
        </p:txBody>
      </p:sp>
      <p:sp>
        <p:nvSpPr>
          <p:cNvPr id="5" name="Text Box 3"/>
          <p:cNvSpPr txBox="1">
            <a:spLocks noChangeArrowheads="1"/>
          </p:cNvSpPr>
          <p:nvPr/>
        </p:nvSpPr>
        <p:spPr bwMode="auto">
          <a:xfrm>
            <a:off x="3208338" y="79375"/>
            <a:ext cx="2706687" cy="268288"/>
          </a:xfrm>
          <a:prstGeom prst="rect">
            <a:avLst/>
          </a:prstGeom>
          <a:noFill/>
          <a:ln w="9525" algn="ctr">
            <a:noFill/>
            <a:miter lim="800000"/>
            <a:headEnd/>
            <a:tailEnd/>
          </a:ln>
          <a:effectLst/>
        </p:spPr>
        <p:txBody>
          <a:bodyPr wrap="none" lIns="0" tIns="0" rIns="0" bIns="0">
            <a:spAutoFit/>
          </a:bodyPr>
          <a:lstStyle/>
          <a:p>
            <a:pPr algn="ctr" defTabSz="847725">
              <a:spcBef>
                <a:spcPct val="20000"/>
              </a:spcBef>
              <a:buClr>
                <a:srgbClr val="000000"/>
              </a:buClr>
              <a:defRPr/>
            </a:pPr>
            <a:r>
              <a:rPr lang="en-US" sz="800" dirty="0">
                <a:solidFill>
                  <a:srgbClr val="000000"/>
                </a:solidFill>
              </a:rPr>
              <a:t>F-35 Program Information</a:t>
            </a:r>
          </a:p>
          <a:p>
            <a:pPr algn="ctr" defTabSz="847725">
              <a:spcBef>
                <a:spcPct val="20000"/>
              </a:spcBef>
              <a:buClr>
                <a:srgbClr val="000000"/>
              </a:buClr>
              <a:defRPr/>
            </a:pPr>
            <a:r>
              <a:rPr lang="en-US" sz="800" dirty="0">
                <a:solidFill>
                  <a:srgbClr val="000000"/>
                </a:solidFill>
              </a:rPr>
              <a:t>Non Export Controlled Information – Limited Release (USG)</a:t>
            </a:r>
          </a:p>
        </p:txBody>
      </p:sp>
      <p:pic>
        <p:nvPicPr>
          <p:cNvPr id="6" name="Picture 7" descr="LII Lg Color Outline Logo-2"/>
          <p:cNvPicPr>
            <a:picLocks noChangeAspect="1" noChangeArrowheads="1"/>
          </p:cNvPicPr>
          <p:nvPr/>
        </p:nvPicPr>
        <p:blipFill>
          <a:blip r:embed="rId2" cstate="print">
            <a:lum bright="32000"/>
          </a:blip>
          <a:srcRect/>
          <a:stretch>
            <a:fillRect/>
          </a:stretch>
        </p:blipFill>
        <p:spPr bwMode="auto">
          <a:xfrm>
            <a:off x="754063" y="1257300"/>
            <a:ext cx="7458075" cy="4249738"/>
          </a:xfrm>
          <a:prstGeom prst="rect">
            <a:avLst/>
          </a:prstGeom>
          <a:noFill/>
          <a:ln w="9525">
            <a:noFill/>
            <a:miter lim="800000"/>
            <a:headEnd/>
            <a:tailEnd/>
          </a:ln>
        </p:spPr>
      </p:pic>
      <p:sp>
        <p:nvSpPr>
          <p:cNvPr id="7" name="Text Box 9"/>
          <p:cNvSpPr txBox="1">
            <a:spLocks noChangeArrowheads="1"/>
          </p:cNvSpPr>
          <p:nvPr userDrawn="1"/>
        </p:nvSpPr>
        <p:spPr bwMode="auto">
          <a:xfrm>
            <a:off x="317500" y="735013"/>
            <a:ext cx="8572500" cy="1533525"/>
          </a:xfrm>
          <a:prstGeom prst="rect">
            <a:avLst/>
          </a:prstGeom>
          <a:noFill/>
          <a:ln w="9525" algn="ctr">
            <a:solidFill>
              <a:schemeClr val="tx1"/>
            </a:solidFill>
            <a:miter lim="800000"/>
            <a:headEnd/>
            <a:tailEnd/>
          </a:ln>
          <a:effectLst/>
        </p:spPr>
        <p:txBody>
          <a:bodyPr lIns="112355" tIns="56178" rIns="112355" bIns="56178">
            <a:spAutoFit/>
          </a:bodyPr>
          <a:lstStyle/>
          <a:p>
            <a:pPr algn="ctr" defTabSz="944563">
              <a:spcBef>
                <a:spcPct val="20000"/>
              </a:spcBef>
              <a:buClr>
                <a:srgbClr val="000000"/>
              </a:buClr>
              <a:defRPr/>
            </a:pPr>
            <a:r>
              <a:rPr lang="en-US" sz="1100" b="1" dirty="0">
                <a:solidFill>
                  <a:srgbClr val="000000"/>
                </a:solidFill>
              </a:rPr>
              <a:t>LOCKHEED MARTIN PROPRIETARY INFORMATION - COST DATA</a:t>
            </a:r>
          </a:p>
          <a:p>
            <a:pPr defTabSz="944563">
              <a:spcBef>
                <a:spcPct val="20000"/>
              </a:spcBef>
              <a:buClr>
                <a:srgbClr val="000000"/>
              </a:buClr>
              <a:defRPr/>
            </a:pPr>
            <a:endParaRPr lang="en-US" sz="1100" b="1" dirty="0">
              <a:solidFill>
                <a:srgbClr val="000000"/>
              </a:solidFill>
            </a:endParaRPr>
          </a:p>
          <a:p>
            <a:pPr algn="ctr" defTabSz="944563">
              <a:spcBef>
                <a:spcPct val="20000"/>
              </a:spcBef>
              <a:buClr>
                <a:srgbClr val="000000"/>
              </a:buClr>
              <a:defRPr/>
            </a:pPr>
            <a:r>
              <a:rPr lang="en-US" sz="1100" dirty="0">
                <a:solidFill>
                  <a:srgbClr val="000000"/>
                </a:solidFill>
              </a:rPr>
              <a:t>The data contained in the pages of this document marked Lockheed Martin Proprietary Information - Cost Data contains Lockheed Martin Proprietary Information and trade secrets and/or commercial or financial information that is privileged or confidential and is therefore exempt from disclosure under the Freedom of Information Act (5 U.S.C. sec. 552).  Public disclosure of any information marked Lockheed Martin Proprietary Information is prohibited by the Trade Secrets Act (18 U.S.C. Sec. 1905) and the Economic Espionage Act of 1996 (18 U.S.C. Sec. 1831 et seq.).  Lockheed Martin Proprietary Information is not to be made available to others without the prior written permission of Lockheed Martin Corporation.</a:t>
            </a:r>
          </a:p>
        </p:txBody>
      </p:sp>
      <p:sp>
        <p:nvSpPr>
          <p:cNvPr id="8" name="Text Box 10"/>
          <p:cNvSpPr txBox="1">
            <a:spLocks noChangeArrowheads="1"/>
          </p:cNvSpPr>
          <p:nvPr userDrawn="1"/>
        </p:nvSpPr>
        <p:spPr bwMode="auto">
          <a:xfrm>
            <a:off x="141288" y="6577013"/>
            <a:ext cx="1949450" cy="236537"/>
          </a:xfrm>
          <a:prstGeom prst="rect">
            <a:avLst/>
          </a:prstGeom>
          <a:noFill/>
          <a:ln w="9525" algn="ctr">
            <a:noFill/>
            <a:miter lim="800000"/>
            <a:headEnd/>
            <a:tailEnd/>
          </a:ln>
          <a:effectLst/>
        </p:spPr>
        <p:txBody>
          <a:bodyPr wrap="none" lIns="112355" tIns="56178" rIns="112355" bIns="56178">
            <a:spAutoFit/>
          </a:bodyPr>
          <a:lstStyle/>
          <a:p>
            <a:pPr defTabSz="944563">
              <a:spcBef>
                <a:spcPct val="20000"/>
              </a:spcBef>
              <a:buClr>
                <a:srgbClr val="000000"/>
              </a:buClr>
              <a:defRPr/>
            </a:pPr>
            <a:r>
              <a:rPr lang="en-US" sz="800" dirty="0">
                <a:solidFill>
                  <a:srgbClr val="000000"/>
                </a:solidFill>
              </a:rPr>
              <a:t>© 2013 Lockheed Martin Corporation </a:t>
            </a:r>
          </a:p>
        </p:txBody>
      </p:sp>
      <p:sp>
        <p:nvSpPr>
          <p:cNvPr id="80901" name="Rectangle 5"/>
          <p:cNvSpPr>
            <a:spLocks noGrp="1" noChangeArrowheads="1"/>
          </p:cNvSpPr>
          <p:nvPr>
            <p:ph type="ctrTitle"/>
          </p:nvPr>
        </p:nvSpPr>
        <p:spPr>
          <a:xfrm>
            <a:off x="233363" y="4908550"/>
            <a:ext cx="8677275" cy="922338"/>
          </a:xfrm>
        </p:spPr>
        <p:txBody>
          <a:bodyPr lIns="91440" tIns="45720" rIns="91440" bIns="45720" anchorCtr="1"/>
          <a:lstStyle>
            <a:lvl1pPr>
              <a:defRPr sz="3200">
                <a:solidFill>
                  <a:srgbClr val="2F598E"/>
                </a:solidFill>
              </a:defRPr>
            </a:lvl1pPr>
          </a:lstStyle>
          <a:p>
            <a:r>
              <a:rPr lang="en-US" dirty="0"/>
              <a:t>Click to edit Master title style</a:t>
            </a:r>
          </a:p>
        </p:txBody>
      </p:sp>
      <p:sp>
        <p:nvSpPr>
          <p:cNvPr id="80902" name="Rectangle 6"/>
          <p:cNvSpPr>
            <a:spLocks noGrp="1" noChangeArrowheads="1"/>
          </p:cNvSpPr>
          <p:nvPr>
            <p:ph type="subTitle" idx="1"/>
          </p:nvPr>
        </p:nvSpPr>
        <p:spPr>
          <a:xfrm>
            <a:off x="233363" y="5924550"/>
            <a:ext cx="8677275" cy="630238"/>
          </a:xfrm>
        </p:spPr>
        <p:txBody>
          <a:bodyPr lIns="91440" tIns="45720" rIns="91440" bIns="45720" anchor="ctr" anchorCtr="1"/>
          <a:lstStyle>
            <a:lvl1pPr marL="0" indent="0" algn="ctr">
              <a:buFontTx/>
              <a:buNone/>
              <a:defRPr sz="2800">
                <a:solidFill>
                  <a:srgbClr val="2F598E"/>
                </a:solidFill>
              </a:defRPr>
            </a:lvl1pPr>
          </a:lstStyle>
          <a:p>
            <a:r>
              <a:rPr lang="en-US"/>
              <a:t>Click to edit Master subtitle style</a:t>
            </a:r>
          </a:p>
        </p:txBody>
      </p:sp>
      <p:sp>
        <p:nvSpPr>
          <p:cNvPr id="9" name="Text Box 3"/>
          <p:cNvSpPr txBox="1">
            <a:spLocks noChangeArrowheads="1"/>
          </p:cNvSpPr>
          <p:nvPr userDrawn="1"/>
        </p:nvSpPr>
        <p:spPr bwMode="auto">
          <a:xfrm>
            <a:off x="3337792" y="6589712"/>
            <a:ext cx="2447786" cy="123111"/>
          </a:xfrm>
          <a:prstGeom prst="rect">
            <a:avLst/>
          </a:prstGeom>
          <a:noFill/>
          <a:ln w="9525" algn="ctr">
            <a:noFill/>
            <a:miter lim="800000"/>
            <a:headEnd/>
            <a:tailEnd/>
          </a:ln>
          <a:effectLst/>
        </p:spPr>
        <p:txBody>
          <a:bodyPr wrap="none" lIns="0" tIns="0" rIns="0" bIns="0">
            <a:spAutoFit/>
          </a:bodyPr>
          <a:lstStyle/>
          <a:p>
            <a:pPr algn="ctr" defTabSz="847725">
              <a:spcBef>
                <a:spcPct val="20000"/>
              </a:spcBef>
              <a:buClr>
                <a:srgbClr val="000000"/>
              </a:buClr>
              <a:defRPr/>
            </a:pPr>
            <a:r>
              <a:rPr lang="en-US" sz="800" dirty="0">
                <a:solidFill>
                  <a:srgbClr val="000000"/>
                </a:solidFill>
              </a:rPr>
              <a:t>Lockheed Martin Proprietary Information – Cost Data</a:t>
            </a:r>
          </a:p>
        </p:txBody>
      </p:sp>
    </p:spTree>
    <p:extLst>
      <p:ext uri="{BB962C8B-B14F-4D97-AF65-F5344CB8AC3E}">
        <p14:creationId xmlns:p14="http://schemas.microsoft.com/office/powerpoint/2010/main" val="142123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4132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5511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228600" y="866775"/>
            <a:ext cx="8686800" cy="76201"/>
          </a:xfrm>
          <a:prstGeom prst="rect">
            <a:avLst/>
          </a:prstGeom>
          <a:gradFill flip="none" rotWithShape="1">
            <a:gsLst>
              <a:gs pos="0">
                <a:srgbClr val="E6DCAC"/>
              </a:gs>
              <a:gs pos="12000">
                <a:srgbClr val="E6D78A"/>
              </a:gs>
              <a:gs pos="30000">
                <a:srgbClr val="C7AC4C"/>
              </a:gs>
              <a:gs pos="69000">
                <a:srgbClr val="E6D78A"/>
              </a:gs>
              <a:gs pos="78000">
                <a:srgbClr val="E6DCAC"/>
              </a:gs>
            </a:gsLst>
            <a:lin ang="16200000" scaled="0"/>
            <a:tileRect/>
          </a:gradFill>
          <a:ln>
            <a:noFill/>
          </a:ln>
          <a:scene3d>
            <a:camera prst="orthographicFront"/>
            <a:lightRig rig="balanced"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7632951" y="779109"/>
            <a:ext cx="618107" cy="230832"/>
          </a:xfrm>
          <a:prstGeom prst="rect">
            <a:avLst/>
          </a:prstGeom>
          <a:solidFill>
            <a:schemeClr val="bg1"/>
          </a:solidFill>
        </p:spPr>
        <p:txBody>
          <a:bodyPr>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en-US" sz="900" b="1" i="1" spc="150" dirty="0">
                <a:ln w="11430"/>
                <a:solidFill>
                  <a:schemeClr val="accent1">
                    <a:lumMod val="75000"/>
                  </a:schemeClr>
                </a:solidFill>
                <a:effectLst>
                  <a:outerShdw blurRad="25400" algn="tl" rotWithShape="0">
                    <a:srgbClr val="000000">
                      <a:alpha val="43000"/>
                    </a:srgbClr>
                  </a:outerShdw>
                </a:effectLst>
                <a:latin typeface="Cambria" pitchFamily="18" charset="0"/>
              </a:rPr>
              <a:t>OSD </a:t>
            </a:r>
          </a:p>
        </p:txBody>
      </p:sp>
      <p:sp>
        <p:nvSpPr>
          <p:cNvPr id="14" name="Content Placeholder 2"/>
          <p:cNvSpPr>
            <a:spLocks noGrp="1"/>
          </p:cNvSpPr>
          <p:nvPr>
            <p:ph idx="1"/>
          </p:nvPr>
        </p:nvSpPr>
        <p:spPr>
          <a:xfrm>
            <a:off x="457200" y="1143000"/>
            <a:ext cx="8229600" cy="4983163"/>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228600" y="97658"/>
            <a:ext cx="8686800" cy="685800"/>
          </a:xfrm>
          <a:prstGeom prst="rect">
            <a:avLst/>
          </a:prstGeom>
        </p:spPr>
        <p:txBody>
          <a:bodyPr>
            <a:noAutofit/>
          </a:bodyPr>
          <a:lstStyle>
            <a:lvl1pPr>
              <a:defRPr sz="3600">
                <a:solidFill>
                  <a:schemeClr val="tx1"/>
                </a:solidFill>
              </a:defRPr>
            </a:lvl1pPr>
          </a:lstStyle>
          <a:p>
            <a:r>
              <a:rPr lang="en-US" dirty="0"/>
              <a:t>Click to edit Master title style</a:t>
            </a:r>
          </a:p>
        </p:txBody>
      </p:sp>
      <p:sp>
        <p:nvSpPr>
          <p:cNvPr id="6" name="Slide Number Placeholder 5"/>
          <p:cNvSpPr>
            <a:spLocks noGrp="1"/>
          </p:cNvSpPr>
          <p:nvPr>
            <p:ph type="sldNum" sz="quarter" idx="10"/>
          </p:nvPr>
        </p:nvSpPr>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a:t>   </a:t>
            </a:r>
            <a:fld id="{FB62A0E7-83C8-49D3-9046-A2ED7043BBA5}" type="slidenum">
              <a:rPr lang="en-US"/>
              <a:pPr>
                <a:defRPr/>
              </a:pPr>
              <a:t>‹#›</a:t>
            </a:fld>
            <a:endParaRPr lang="en-US"/>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275" y="1555750"/>
            <a:ext cx="3817938" cy="4694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555750"/>
            <a:ext cx="3817937" cy="4694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374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7671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9724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509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30798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27623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69061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8275" y="474663"/>
            <a:ext cx="1946275" cy="5775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6275" y="474663"/>
            <a:ext cx="5689600" cy="577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96797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425575" y="474663"/>
            <a:ext cx="6470650" cy="736600"/>
          </a:xfrm>
        </p:spPr>
        <p:txBody>
          <a:bodyPr/>
          <a:lstStyle/>
          <a:p>
            <a:r>
              <a:rPr lang="en-US"/>
              <a:t>Click to edit Master title style</a:t>
            </a:r>
          </a:p>
        </p:txBody>
      </p:sp>
      <p:sp>
        <p:nvSpPr>
          <p:cNvPr id="3" name="Content Placeholder 2"/>
          <p:cNvSpPr>
            <a:spLocks noGrp="1"/>
          </p:cNvSpPr>
          <p:nvPr>
            <p:ph sz="quarter" idx="1"/>
          </p:nvPr>
        </p:nvSpPr>
        <p:spPr>
          <a:xfrm>
            <a:off x="676275" y="1555750"/>
            <a:ext cx="3817938" cy="2270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555750"/>
            <a:ext cx="3817937" cy="2270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76275" y="3978275"/>
            <a:ext cx="3817938" cy="2271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6613" y="3978275"/>
            <a:ext cx="3817937" cy="2271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89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userDrawn="1"/>
        </p:nvSpPr>
        <p:spPr>
          <a:xfrm>
            <a:off x="228600" y="866775"/>
            <a:ext cx="8686800" cy="76201"/>
          </a:xfrm>
          <a:prstGeom prst="rect">
            <a:avLst/>
          </a:prstGeom>
          <a:gradFill flip="none" rotWithShape="1">
            <a:gsLst>
              <a:gs pos="0">
                <a:srgbClr val="E6DCAC"/>
              </a:gs>
              <a:gs pos="12000">
                <a:srgbClr val="E6D78A"/>
              </a:gs>
              <a:gs pos="30000">
                <a:srgbClr val="C7AC4C"/>
              </a:gs>
              <a:gs pos="69000">
                <a:srgbClr val="E6D78A"/>
              </a:gs>
              <a:gs pos="78000">
                <a:srgbClr val="E6DCAC"/>
              </a:gs>
            </a:gsLst>
            <a:lin ang="16200000" scaled="0"/>
            <a:tileRect/>
          </a:gradFill>
          <a:ln>
            <a:noFill/>
          </a:ln>
          <a:scene3d>
            <a:camera prst="orthographicFront"/>
            <a:lightRig rig="balanced"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7632951" y="779109"/>
            <a:ext cx="618107" cy="230832"/>
          </a:xfrm>
          <a:prstGeom prst="rect">
            <a:avLst/>
          </a:prstGeom>
          <a:solidFill>
            <a:schemeClr val="bg1"/>
          </a:solidFill>
        </p:spPr>
        <p:txBody>
          <a:bodyPr>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en-US" sz="900" b="1" i="1" spc="150" dirty="0">
                <a:ln w="11430"/>
                <a:solidFill>
                  <a:schemeClr val="accent1">
                    <a:lumMod val="75000"/>
                  </a:schemeClr>
                </a:solidFill>
                <a:effectLst>
                  <a:outerShdw blurRad="25400" algn="tl" rotWithShape="0">
                    <a:srgbClr val="000000">
                      <a:alpha val="43000"/>
                    </a:srgbClr>
                  </a:outerShdw>
                </a:effectLst>
                <a:latin typeface="Cambria" pitchFamily="18" charset="0"/>
              </a:rPr>
              <a:t>OSD </a:t>
            </a:r>
          </a:p>
        </p:txBody>
      </p:sp>
      <p:sp>
        <p:nvSpPr>
          <p:cNvPr id="15" name="Title 1"/>
          <p:cNvSpPr>
            <a:spLocks noGrp="1"/>
          </p:cNvSpPr>
          <p:nvPr>
            <p:ph type="title"/>
          </p:nvPr>
        </p:nvSpPr>
        <p:spPr>
          <a:xfrm>
            <a:off x="228600" y="97658"/>
            <a:ext cx="8686800" cy="685800"/>
          </a:xfrm>
          <a:prstGeom prst="rect">
            <a:avLst/>
          </a:prstGeom>
        </p:spPr>
        <p:txBody>
          <a:bodyPr>
            <a:noAutofit/>
          </a:bodyPr>
          <a:lstStyle>
            <a:lvl1pPr>
              <a:defRPr sz="3600">
                <a:solidFill>
                  <a:schemeClr val="tx1"/>
                </a:solidFill>
              </a:defRPr>
            </a:lvl1pPr>
          </a:lstStyle>
          <a:p>
            <a:r>
              <a:rPr lang="en-US" dirty="0"/>
              <a:t>Click to edit Master title style</a:t>
            </a:r>
          </a:p>
        </p:txBody>
      </p:sp>
      <p:sp>
        <p:nvSpPr>
          <p:cNvPr id="8" name="Content Placeholder 2"/>
          <p:cNvSpPr>
            <a:spLocks noGrp="1"/>
          </p:cNvSpPr>
          <p:nvPr>
            <p:ph sz="half" idx="1"/>
          </p:nvPr>
        </p:nvSpPr>
        <p:spPr>
          <a:xfrm>
            <a:off x="457200" y="12192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4648200" y="12192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a:t>   </a:t>
            </a:r>
            <a:fld id="{AB67E531-77DA-4A17-88ED-00E57EAE1CE7}" type="slidenum">
              <a:rPr lang="en-US"/>
              <a:pPr>
                <a:defRPr/>
              </a:pPr>
              <a:t>‹#›</a:t>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228600" y="866775"/>
            <a:ext cx="8686800" cy="76201"/>
          </a:xfrm>
          <a:prstGeom prst="rect">
            <a:avLst/>
          </a:prstGeom>
          <a:gradFill flip="none" rotWithShape="1">
            <a:gsLst>
              <a:gs pos="0">
                <a:srgbClr val="E6DCAC"/>
              </a:gs>
              <a:gs pos="12000">
                <a:srgbClr val="E6D78A"/>
              </a:gs>
              <a:gs pos="30000">
                <a:srgbClr val="C7AC4C"/>
              </a:gs>
              <a:gs pos="69000">
                <a:srgbClr val="E6D78A"/>
              </a:gs>
              <a:gs pos="78000">
                <a:srgbClr val="E6DCAC"/>
              </a:gs>
            </a:gsLst>
            <a:lin ang="16200000" scaled="0"/>
            <a:tileRect/>
          </a:gradFill>
          <a:ln>
            <a:noFill/>
          </a:ln>
          <a:scene3d>
            <a:camera prst="orthographicFront"/>
            <a:lightRig rig="balanced"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7467601" y="779109"/>
            <a:ext cx="990600" cy="230832"/>
          </a:xfrm>
          <a:prstGeom prst="rect">
            <a:avLst/>
          </a:prstGeom>
          <a:solidFill>
            <a:schemeClr val="bg1"/>
          </a:solidFill>
        </p:spPr>
        <p:txBody>
          <a:bodyPr>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en-US" sz="900" b="1" i="1" spc="150" dirty="0">
                <a:ln w="11430"/>
                <a:solidFill>
                  <a:schemeClr val="accent1">
                    <a:lumMod val="75000"/>
                  </a:schemeClr>
                </a:solidFill>
                <a:effectLst>
                  <a:outerShdw blurRad="25400" algn="tl" rotWithShape="0">
                    <a:srgbClr val="000000">
                      <a:alpha val="43000"/>
                    </a:srgbClr>
                  </a:outerShdw>
                </a:effectLst>
                <a:latin typeface="Cambria" pitchFamily="18" charset="0"/>
              </a:rPr>
              <a:t>OSD CAPE </a:t>
            </a:r>
          </a:p>
        </p:txBody>
      </p:sp>
      <p:sp>
        <p:nvSpPr>
          <p:cNvPr id="11" name="Title 1"/>
          <p:cNvSpPr>
            <a:spLocks noGrp="1"/>
          </p:cNvSpPr>
          <p:nvPr>
            <p:ph type="title"/>
          </p:nvPr>
        </p:nvSpPr>
        <p:spPr>
          <a:xfrm>
            <a:off x="228600" y="97658"/>
            <a:ext cx="8686800" cy="685800"/>
          </a:xfrm>
          <a:prstGeom prst="rect">
            <a:avLst/>
          </a:prstGeom>
        </p:spPr>
        <p:txBody>
          <a:bodyPr>
            <a:noAutofit/>
          </a:bodyPr>
          <a:lstStyle>
            <a:lvl1pPr>
              <a:defRPr sz="3600">
                <a:solidFill>
                  <a:schemeClr val="tx1"/>
                </a:solidFill>
              </a:defRPr>
            </a:lvl1pPr>
          </a:lstStyle>
          <a:p>
            <a:r>
              <a:rPr lang="en-US" dirty="0"/>
              <a:t>Click to edit Master title style</a:t>
            </a:r>
          </a:p>
        </p:txBody>
      </p:sp>
      <p:sp>
        <p:nvSpPr>
          <p:cNvPr id="5" name="Slide Number Placeholder 5"/>
          <p:cNvSpPr>
            <a:spLocks noGrp="1"/>
          </p:cNvSpPr>
          <p:nvPr>
            <p:ph type="sldNum" sz="quarter" idx="10"/>
          </p:nvPr>
        </p:nvSpPr>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a:t>   </a:t>
            </a:r>
            <a:fld id="{0B26DF6B-39BB-4FDB-8663-3458F0AED42C}" type="slidenum">
              <a:rPr lang="en-US"/>
              <a:pPr>
                <a:defRPr/>
              </a:pPr>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ck ups">
    <p:spTree>
      <p:nvGrpSpPr>
        <p:cNvPr id="1" name=""/>
        <p:cNvGrpSpPr/>
        <p:nvPr/>
      </p:nvGrpSpPr>
      <p:grpSpPr>
        <a:xfrm>
          <a:off x="0" y="0"/>
          <a:ext cx="0" cy="0"/>
          <a:chOff x="0" y="0"/>
          <a:chExt cx="0" cy="0"/>
        </a:xfrm>
      </p:grpSpPr>
      <p:pic>
        <p:nvPicPr>
          <p:cNvPr id="3" name="Picture 8" descr="http://www.af.mil/shared/media/ggallery/webgraphic/AFG-070719-004.jpg"/>
          <p:cNvPicPr>
            <a:picLocks noChangeAspect="1" noChangeArrowheads="1"/>
          </p:cNvPicPr>
          <p:nvPr userDrawn="1"/>
        </p:nvPicPr>
        <p:blipFill>
          <a:blip r:embed="rId2" cstate="print"/>
          <a:srcRect/>
          <a:stretch>
            <a:fillRect/>
          </a:stretch>
        </p:blipFill>
        <p:spPr bwMode="auto">
          <a:xfrm>
            <a:off x="3394075" y="2889250"/>
            <a:ext cx="2362200" cy="2362200"/>
          </a:xfrm>
          <a:prstGeom prst="rect">
            <a:avLst/>
          </a:prstGeom>
          <a:noFill/>
          <a:ln w="9525">
            <a:noFill/>
            <a:miter lim="800000"/>
            <a:headEnd/>
            <a:tailEnd/>
          </a:ln>
        </p:spPr>
      </p:pic>
      <p:sp>
        <p:nvSpPr>
          <p:cNvPr id="2" name="Title 1"/>
          <p:cNvSpPr>
            <a:spLocks noGrp="1"/>
          </p:cNvSpPr>
          <p:nvPr>
            <p:ph type="ctrTitle"/>
          </p:nvPr>
        </p:nvSpPr>
        <p:spPr>
          <a:xfrm>
            <a:off x="1479610" y="1086245"/>
            <a:ext cx="6172200" cy="1012825"/>
          </a:xfrm>
          <a:prstGeom prst="rect">
            <a:avLst/>
          </a:prstGeom>
        </p:spPr>
        <p:txBody>
          <a:bodyPr>
            <a:noAutofit/>
          </a:bodyPr>
          <a:lstStyle>
            <a:lvl1pPr>
              <a:defRPr sz="4000" b="1" baseline="0">
                <a:latin typeface="Arial" pitchFamily="34" charset="0"/>
                <a:cs typeface="Arial" pitchFamily="34" charset="0"/>
              </a:defRPr>
            </a:lvl1pPr>
          </a:lstStyle>
          <a:p>
            <a:r>
              <a:rPr lang="en-US" dirty="0"/>
              <a:t>Click to edit Master title style</a:t>
            </a:r>
          </a:p>
        </p:txBody>
      </p:sp>
      <p:sp>
        <p:nvSpPr>
          <p:cNvPr id="4" name="Slide Number Placeholder 5"/>
          <p:cNvSpPr>
            <a:spLocks noGrp="1"/>
          </p:cNvSpPr>
          <p:nvPr>
            <p:ph type="sldNum" sz="quarter" idx="10"/>
          </p:nvPr>
        </p:nvSpPr>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a:t>   </a:t>
            </a:r>
            <a:fld id="{0E38C2D3-DD3A-4460-9092-F17B8812969B}" type="slidenum">
              <a:rPr lang="en-US"/>
              <a:pPr>
                <a:defRPr/>
              </a:pPr>
              <a:t>‹#›</a:t>
            </a:fld>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lstStyle>
            <a:lvl1pPr>
              <a:defRPr>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1676400"/>
            <a:ext cx="6400800" cy="1219200"/>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a:off x="106363" y="887413"/>
            <a:ext cx="8896350" cy="71437"/>
          </a:xfrm>
          <a:prstGeom prst="rect">
            <a:avLst/>
          </a:prstGeom>
          <a:gradFill flip="none" rotWithShape="1">
            <a:gsLst>
              <a:gs pos="0">
                <a:srgbClr val="E6DCAC"/>
              </a:gs>
              <a:gs pos="12000">
                <a:srgbClr val="E6D78A"/>
              </a:gs>
              <a:gs pos="30000">
                <a:srgbClr val="C7AC4C"/>
              </a:gs>
              <a:gs pos="69000">
                <a:srgbClr val="E6D78A"/>
              </a:gs>
              <a:gs pos="78000">
                <a:srgbClr val="E6DCAC"/>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8060618" y="804540"/>
            <a:ext cx="939681" cy="215444"/>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en-US" sz="800" b="1" i="1" spc="150" dirty="0">
                <a:ln w="11430"/>
                <a:solidFill>
                  <a:srgbClr val="A50021"/>
                </a:solidFill>
                <a:effectLst>
                  <a:outerShdw blurRad="25400" algn="tl" rotWithShape="0">
                    <a:srgbClr val="000000">
                      <a:alpha val="43000"/>
                    </a:srgbClr>
                  </a:outerShdw>
                </a:effectLst>
                <a:latin typeface="+mn-lt"/>
              </a:rPr>
              <a:t>P(Mortality)</a:t>
            </a:r>
          </a:p>
        </p:txBody>
      </p:sp>
      <p:sp>
        <p:nvSpPr>
          <p:cNvPr id="12" name="Title 1"/>
          <p:cNvSpPr>
            <a:spLocks noGrp="1"/>
          </p:cNvSpPr>
          <p:nvPr>
            <p:ph type="title"/>
          </p:nvPr>
        </p:nvSpPr>
        <p:spPr>
          <a:xfrm>
            <a:off x="1506244" y="97658"/>
            <a:ext cx="7485356" cy="685800"/>
          </a:xfrm>
        </p:spPr>
        <p:txBody>
          <a:bodyPr/>
          <a:lstStyle>
            <a:lvl1pPr algn="l">
              <a:defRPr sz="3600">
                <a:solidFill>
                  <a:schemeClr val="tx1"/>
                </a:solidFill>
                <a:latin typeface="Arial" pitchFamily="34" charset="0"/>
                <a:cs typeface="Arial" pitchFamily="34" charset="0"/>
              </a:defRPr>
            </a:lvl1pPr>
          </a:lstStyle>
          <a:p>
            <a:r>
              <a:rPr lang="en-US" dirty="0"/>
              <a:t>Click to edit Master title style</a:t>
            </a:r>
          </a:p>
        </p:txBody>
      </p:sp>
      <p:sp>
        <p:nvSpPr>
          <p:cNvPr id="14" name="Content Placeholder 2"/>
          <p:cNvSpPr>
            <a:spLocks noGrp="1"/>
          </p:cNvSpPr>
          <p:nvPr>
            <p:ph idx="1"/>
          </p:nvPr>
        </p:nvSpPr>
        <p:spPr>
          <a:xfrm>
            <a:off x="457200" y="1143000"/>
            <a:ext cx="8229600" cy="4983163"/>
          </a:xfrm>
        </p:spPr>
        <p:txBody>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0"/>
          </p:nvPr>
        </p:nvSpPr>
        <p:spPr>
          <a:xfrm>
            <a:off x="8404225" y="6569075"/>
            <a:ext cx="739775" cy="288925"/>
          </a:xfrm>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dirty="0"/>
              <a:t>   </a:t>
            </a:r>
            <a:fld id="{49E559F9-4B41-4E85-9859-CAE3C19837D1}" type="slidenum">
              <a:rPr lang="en-US"/>
              <a:pPr>
                <a:defRPr/>
              </a:pPr>
              <a:t>‹#›</a:t>
            </a:fld>
            <a:endParaRPr lang="en-US" dirty="0"/>
          </a:p>
        </p:txBody>
      </p:sp>
      <p:sp>
        <p:nvSpPr>
          <p:cNvPr id="2" name="TextBox 1"/>
          <p:cNvSpPr txBox="1"/>
          <p:nvPr userDrawn="1"/>
        </p:nvSpPr>
        <p:spPr>
          <a:xfrm>
            <a:off x="169741" y="80276"/>
            <a:ext cx="1109599" cy="738664"/>
          </a:xfrm>
          <a:prstGeom prst="rect">
            <a:avLst/>
          </a:prstGeom>
          <a:solidFill>
            <a:srgbClr val="A50021"/>
          </a:solidFill>
        </p:spPr>
        <p:txBody>
          <a:bodyPr wrap="none" rtlCol="0">
            <a:spAutoFit/>
          </a:bodyPr>
          <a:lstStyle/>
          <a:p>
            <a:pPr algn="ctr"/>
            <a:r>
              <a:rPr lang="en-US" sz="1400" b="1" dirty="0">
                <a:solidFill>
                  <a:schemeClr val="bg1"/>
                </a:solidFill>
                <a:effectLst>
                  <a:outerShdw blurRad="38100" dist="38100" dir="2700000" algn="tl">
                    <a:srgbClr val="000000">
                      <a:alpha val="43137"/>
                    </a:srgbClr>
                  </a:outerShdw>
                </a:effectLst>
              </a:rPr>
              <a:t>Team</a:t>
            </a:r>
          </a:p>
          <a:p>
            <a:pPr algn="ctr"/>
            <a:r>
              <a:rPr lang="en-US" sz="1400" b="1" dirty="0">
                <a:solidFill>
                  <a:schemeClr val="bg1"/>
                </a:solidFill>
                <a:effectLst>
                  <a:outerShdw blurRad="38100" dist="38100" dir="2700000" algn="tl">
                    <a:srgbClr val="000000">
                      <a:alpha val="43137"/>
                    </a:srgbClr>
                  </a:outerShdw>
                </a:effectLst>
              </a:rPr>
              <a:t>Mortality</a:t>
            </a:r>
          </a:p>
          <a:p>
            <a:pPr algn="ctr"/>
            <a:r>
              <a:rPr lang="en-US" sz="1400" b="1" dirty="0">
                <a:solidFill>
                  <a:schemeClr val="bg1"/>
                </a:solidFill>
                <a:effectLst>
                  <a:outerShdw blurRad="38100" dist="38100" dir="2700000" algn="tl">
                    <a:srgbClr val="000000">
                      <a:alpha val="43137"/>
                    </a:srgbClr>
                  </a:outerShdw>
                </a:effectLst>
              </a:rPr>
              <a:t>Probability</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1988" y="55595"/>
            <a:ext cx="767525" cy="752951"/>
          </a:xfrm>
          <a:prstGeom prst="rect">
            <a:avLst/>
          </a:prstGeom>
        </p:spPr>
      </p:pic>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userDrawn="1"/>
        </p:nvSpPr>
        <p:spPr>
          <a:xfrm>
            <a:off x="106363" y="887413"/>
            <a:ext cx="8896350" cy="71437"/>
          </a:xfrm>
          <a:prstGeom prst="rect">
            <a:avLst/>
          </a:prstGeom>
          <a:gradFill flip="none" rotWithShape="1">
            <a:gsLst>
              <a:gs pos="0">
                <a:srgbClr val="E6DCAC"/>
              </a:gs>
              <a:gs pos="12000">
                <a:srgbClr val="E6D78A"/>
              </a:gs>
              <a:gs pos="30000">
                <a:srgbClr val="C7AC4C"/>
              </a:gs>
              <a:gs pos="69000">
                <a:srgbClr val="E6D78A"/>
              </a:gs>
              <a:gs pos="78000">
                <a:srgbClr val="E6DCAC"/>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7783076" y="818940"/>
            <a:ext cx="875560" cy="215444"/>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en-US" sz="800" b="1" i="1" spc="150" dirty="0">
                <a:ln w="11430"/>
                <a:solidFill>
                  <a:srgbClr val="90BEE4"/>
                </a:solidFill>
                <a:effectLst>
                  <a:outerShdw blurRad="25400" algn="tl" rotWithShape="0">
                    <a:srgbClr val="000000">
                      <a:alpha val="43000"/>
                    </a:srgbClr>
                  </a:outerShdw>
                </a:effectLst>
                <a:latin typeface="+mn-lt"/>
              </a:rPr>
              <a:t>OSD CAPE</a:t>
            </a:r>
          </a:p>
        </p:txBody>
      </p:sp>
      <p:pic>
        <p:nvPicPr>
          <p:cNvPr id="7" name="Picture 2"/>
          <p:cNvPicPr>
            <a:picLocks noChangeAspect="1" noChangeArrowheads="1"/>
          </p:cNvPicPr>
          <p:nvPr userDrawn="1"/>
        </p:nvPicPr>
        <p:blipFill>
          <a:blip r:embed="rId2" cstate="print"/>
          <a:srcRect/>
          <a:stretch>
            <a:fillRect/>
          </a:stretch>
        </p:blipFill>
        <p:spPr bwMode="auto">
          <a:xfrm>
            <a:off x="115500" y="108846"/>
            <a:ext cx="1331559" cy="6718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Content Placeholder 2"/>
          <p:cNvSpPr>
            <a:spLocks noGrp="1"/>
          </p:cNvSpPr>
          <p:nvPr>
            <p:ph sz="half" idx="1"/>
          </p:nvPr>
        </p:nvSpPr>
        <p:spPr>
          <a:xfrm>
            <a:off x="457200" y="1219200"/>
            <a:ext cx="4038600" cy="4906963"/>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506244" y="97658"/>
            <a:ext cx="7485356" cy="685800"/>
          </a:xfrm>
        </p:spPr>
        <p:txBody>
          <a:bodyPr/>
          <a:lstStyle>
            <a:lvl1pPr algn="l">
              <a:defRPr sz="3600">
                <a:solidFill>
                  <a:schemeClr val="tx1"/>
                </a:solidFill>
                <a:latin typeface="Arial" pitchFamily="34" charset="0"/>
                <a:cs typeface="Arial" pitchFamily="34" charset="0"/>
              </a:defRPr>
            </a:lvl1pPr>
          </a:lstStyle>
          <a:p>
            <a:r>
              <a:rPr lang="en-US" dirty="0"/>
              <a:t>Click to edit Master title style</a:t>
            </a:r>
          </a:p>
        </p:txBody>
      </p:sp>
      <p:sp>
        <p:nvSpPr>
          <p:cNvPr id="8" name="Slide Number Placeholder 5"/>
          <p:cNvSpPr>
            <a:spLocks noGrp="1"/>
          </p:cNvSpPr>
          <p:nvPr>
            <p:ph type="sldNum" sz="quarter" idx="10"/>
          </p:nvPr>
        </p:nvSpPr>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a:t>   </a:t>
            </a:r>
            <a:fld id="{15590E45-CE2D-4560-ABD6-58FEDADE3DBE}" type="slidenum">
              <a:rPr lang="en-US"/>
              <a:pPr>
                <a:defRPr/>
              </a:pPr>
              <a:t>‹#›</a:t>
            </a:fld>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106363" y="887413"/>
            <a:ext cx="8896350" cy="71437"/>
          </a:xfrm>
          <a:prstGeom prst="rect">
            <a:avLst/>
          </a:prstGeom>
          <a:gradFill flip="none" rotWithShape="1">
            <a:gsLst>
              <a:gs pos="0">
                <a:srgbClr val="E6DCAC"/>
              </a:gs>
              <a:gs pos="12000">
                <a:srgbClr val="E6D78A"/>
              </a:gs>
              <a:gs pos="30000">
                <a:srgbClr val="C7AC4C"/>
              </a:gs>
              <a:gs pos="69000">
                <a:srgbClr val="E6D78A"/>
              </a:gs>
              <a:gs pos="78000">
                <a:srgbClr val="E6DCAC"/>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7783076" y="818940"/>
            <a:ext cx="875560" cy="215444"/>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en-US" sz="800" b="1" i="1" spc="150" dirty="0">
                <a:ln w="11430"/>
                <a:solidFill>
                  <a:srgbClr val="90BEE4"/>
                </a:solidFill>
                <a:effectLst>
                  <a:outerShdw blurRad="25400" algn="tl" rotWithShape="0">
                    <a:srgbClr val="000000">
                      <a:alpha val="43000"/>
                    </a:srgbClr>
                  </a:outerShdw>
                </a:effectLst>
                <a:latin typeface="+mn-lt"/>
              </a:rPr>
              <a:t>OSD CAPE</a:t>
            </a:r>
          </a:p>
        </p:txBody>
      </p:sp>
      <p:pic>
        <p:nvPicPr>
          <p:cNvPr id="5" name="Picture 2"/>
          <p:cNvPicPr>
            <a:picLocks noChangeAspect="1" noChangeArrowheads="1"/>
          </p:cNvPicPr>
          <p:nvPr userDrawn="1"/>
        </p:nvPicPr>
        <p:blipFill>
          <a:blip r:embed="rId2" cstate="print"/>
          <a:srcRect/>
          <a:stretch>
            <a:fillRect/>
          </a:stretch>
        </p:blipFill>
        <p:spPr bwMode="auto">
          <a:xfrm>
            <a:off x="115500" y="108846"/>
            <a:ext cx="1331559" cy="6718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itle 1"/>
          <p:cNvSpPr>
            <a:spLocks noGrp="1"/>
          </p:cNvSpPr>
          <p:nvPr>
            <p:ph type="title"/>
          </p:nvPr>
        </p:nvSpPr>
        <p:spPr>
          <a:xfrm>
            <a:off x="1506244" y="97658"/>
            <a:ext cx="7485356" cy="685800"/>
          </a:xfrm>
        </p:spPr>
        <p:txBody>
          <a:bodyPr/>
          <a:lstStyle>
            <a:lvl1pPr algn="l">
              <a:defRPr sz="3600">
                <a:solidFill>
                  <a:schemeClr val="tx1"/>
                </a:solidFill>
                <a:latin typeface="Arial" pitchFamily="34" charset="0"/>
                <a:cs typeface="Arial" pitchFamily="34" charset="0"/>
              </a:defRPr>
            </a:lvl1pPr>
          </a:lstStyle>
          <a:p>
            <a:r>
              <a:rPr lang="en-US" dirty="0"/>
              <a:t>Click to edit Master title style</a:t>
            </a:r>
          </a:p>
        </p:txBody>
      </p:sp>
      <p:sp>
        <p:nvSpPr>
          <p:cNvPr id="6" name="Slide Number Placeholder 5"/>
          <p:cNvSpPr>
            <a:spLocks noGrp="1"/>
          </p:cNvSpPr>
          <p:nvPr>
            <p:ph type="sldNum" sz="quarter" idx="10"/>
          </p:nvPr>
        </p:nvSpPr>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a:t>   </a:t>
            </a:r>
            <a:fld id="{8373D552-8644-46F6-A7AD-D602FF8D4BAC}" type="slidenum">
              <a:rPr lang="en-US"/>
              <a:pPr>
                <a:defRPr/>
              </a:pPr>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5.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7.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Internal DoD Slide Master</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8437563" y="6537325"/>
            <a:ext cx="739775" cy="288925"/>
          </a:xfrm>
          <a:prstGeom prst="rect">
            <a:avLst/>
          </a:prstGeom>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a:t>   </a:t>
            </a:r>
            <a:fld id="{A80A4030-3379-4C91-8C5D-58FE2B448416}" type="slidenum">
              <a:rPr lang="en-US"/>
              <a:pPr>
                <a:defRPr/>
              </a:pPr>
              <a:t>‹#›</a:t>
            </a:fld>
            <a:endParaRPr lang="en-US"/>
          </a:p>
        </p:txBody>
      </p:sp>
      <p:sp>
        <p:nvSpPr>
          <p:cNvPr id="7" name="TextBox 6"/>
          <p:cNvSpPr txBox="1"/>
          <p:nvPr userDrawn="1"/>
        </p:nvSpPr>
        <p:spPr>
          <a:xfrm>
            <a:off x="7772400" y="4763"/>
            <a:ext cx="1371600" cy="261937"/>
          </a:xfrm>
          <a:prstGeom prst="rect">
            <a:avLst/>
          </a:prstGeom>
          <a:noFill/>
        </p:spPr>
        <p:txBody>
          <a:bodyPr>
            <a:spAutoFit/>
          </a:bodyPr>
          <a:lstStyle/>
          <a:p>
            <a:pPr algn="r" fontAlgn="auto">
              <a:spcBef>
                <a:spcPts val="0"/>
              </a:spcBef>
              <a:spcAft>
                <a:spcPts val="0"/>
              </a:spcAft>
              <a:defRPr/>
            </a:pPr>
            <a:r>
              <a:rPr lang="en-US" sz="1100" b="1" dirty="0">
                <a:solidFill>
                  <a:schemeClr val="accent3">
                    <a:lumMod val="75000"/>
                  </a:schemeClr>
                </a:solidFill>
                <a:latin typeface="Arial" pitchFamily="34" charset="0"/>
                <a:cs typeface="Arial" pitchFamily="34" charset="0"/>
              </a:rPr>
              <a:t>UNCLASSIFIED</a:t>
            </a:r>
          </a:p>
        </p:txBody>
      </p:sp>
      <p:sp>
        <p:nvSpPr>
          <p:cNvPr id="8" name="TextBox 7"/>
          <p:cNvSpPr txBox="1"/>
          <p:nvPr userDrawn="1"/>
        </p:nvSpPr>
        <p:spPr>
          <a:xfrm>
            <a:off x="-26988" y="6596063"/>
            <a:ext cx="1265238" cy="261937"/>
          </a:xfrm>
          <a:prstGeom prst="rect">
            <a:avLst/>
          </a:prstGeom>
          <a:noFill/>
        </p:spPr>
        <p:txBody>
          <a:bodyPr>
            <a:spAutoFit/>
          </a:bodyPr>
          <a:lstStyle/>
          <a:p>
            <a:pPr algn="r" fontAlgn="auto">
              <a:spcBef>
                <a:spcPts val="0"/>
              </a:spcBef>
              <a:spcAft>
                <a:spcPts val="0"/>
              </a:spcAft>
              <a:defRPr/>
            </a:pPr>
            <a:r>
              <a:rPr lang="en-US" sz="1100" b="1" dirty="0">
                <a:solidFill>
                  <a:schemeClr val="accent3">
                    <a:lumMod val="75000"/>
                  </a:schemeClr>
                </a:solidFill>
                <a:latin typeface="Arial" pitchFamily="34" charset="0"/>
                <a:cs typeface="Arial" pitchFamily="34" charset="0"/>
              </a:rPr>
              <a:t>UNCLASSIFIED</a:t>
            </a:r>
          </a:p>
        </p:txBody>
      </p:sp>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Lst>
  <p:transition spd="med">
    <p:fade/>
  </p:transition>
  <p:hf hdr="0" ftr="0" dt="0"/>
  <p:txStyles>
    <p:titleStyle>
      <a:lvl1pPr algn="ctr" rtl="0" eaLnBrk="0" fontAlgn="base" hangingPunct="0">
        <a:spcBef>
          <a:spcPct val="0"/>
        </a:spcBef>
        <a:spcAft>
          <a:spcPct val="0"/>
        </a:spcAft>
        <a:defRPr sz="36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3600">
          <a:solidFill>
            <a:schemeClr val="tx1"/>
          </a:solidFill>
          <a:latin typeface="Arial" charset="0"/>
          <a:cs typeface="Arial" charset="0"/>
        </a:defRPr>
      </a:lvl2pPr>
      <a:lvl3pPr algn="ctr" rtl="0" eaLnBrk="0" fontAlgn="base" hangingPunct="0">
        <a:spcBef>
          <a:spcPct val="0"/>
        </a:spcBef>
        <a:spcAft>
          <a:spcPct val="0"/>
        </a:spcAft>
        <a:defRPr sz="3600">
          <a:solidFill>
            <a:schemeClr val="tx1"/>
          </a:solidFill>
          <a:latin typeface="Arial" charset="0"/>
          <a:cs typeface="Arial" charset="0"/>
        </a:defRPr>
      </a:lvl3pPr>
      <a:lvl4pPr algn="ctr" rtl="0" eaLnBrk="0" fontAlgn="base" hangingPunct="0">
        <a:spcBef>
          <a:spcPct val="0"/>
        </a:spcBef>
        <a:spcAft>
          <a:spcPct val="0"/>
        </a:spcAft>
        <a:defRPr sz="3600">
          <a:solidFill>
            <a:schemeClr val="tx1"/>
          </a:solidFill>
          <a:latin typeface="Arial" charset="0"/>
          <a:cs typeface="Arial" charset="0"/>
        </a:defRPr>
      </a:lvl4pPr>
      <a:lvl5pPr algn="ctr" rtl="0" eaLnBrk="0" fontAlgn="base" hangingPunct="0">
        <a:spcBef>
          <a:spcPct val="0"/>
        </a:spcBef>
        <a:spcAft>
          <a:spcPct val="0"/>
        </a:spcAft>
        <a:defRPr sz="3600">
          <a:solidFill>
            <a:schemeClr val="tx1"/>
          </a:solidFill>
          <a:latin typeface="Arial" charset="0"/>
          <a:cs typeface="Arial"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52400"/>
            <a:ext cx="822960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External CAPE Print</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a:xfrm>
            <a:off x="8437563" y="6537325"/>
            <a:ext cx="739775" cy="288925"/>
          </a:xfrm>
          <a:prstGeom prst="rect">
            <a:avLst/>
          </a:prstGeom>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a:t>   </a:t>
            </a:r>
            <a:fld id="{D0633D1A-B203-4836-92A2-379598A9B513}" type="slidenum">
              <a:rPr lang="en-US"/>
              <a:pPr>
                <a:defRPr/>
              </a:pPr>
              <a:t>‹#›</a:t>
            </a:fld>
            <a:endParaRPr lang="en-US"/>
          </a:p>
        </p:txBody>
      </p:sp>
      <p:sp>
        <p:nvSpPr>
          <p:cNvPr id="9" name="TextBox 8"/>
          <p:cNvSpPr txBox="1"/>
          <p:nvPr userDrawn="1"/>
        </p:nvSpPr>
        <p:spPr>
          <a:xfrm>
            <a:off x="7772400" y="4763"/>
            <a:ext cx="1371600" cy="261937"/>
          </a:xfrm>
          <a:prstGeom prst="rect">
            <a:avLst/>
          </a:prstGeom>
          <a:noFill/>
        </p:spPr>
        <p:txBody>
          <a:bodyPr>
            <a:spAutoFit/>
          </a:bodyPr>
          <a:lstStyle/>
          <a:p>
            <a:pPr algn="r" fontAlgn="auto">
              <a:spcBef>
                <a:spcPts val="0"/>
              </a:spcBef>
              <a:spcAft>
                <a:spcPts val="0"/>
              </a:spcAft>
              <a:defRPr/>
            </a:pPr>
            <a:r>
              <a:rPr lang="en-US" sz="1100" b="1" dirty="0">
                <a:solidFill>
                  <a:schemeClr val="accent3">
                    <a:lumMod val="75000"/>
                  </a:schemeClr>
                </a:solidFill>
                <a:latin typeface="Arial" pitchFamily="34" charset="0"/>
                <a:cs typeface="Arial" pitchFamily="34" charset="0"/>
              </a:rPr>
              <a:t>UNCLASSIFIED</a:t>
            </a:r>
          </a:p>
        </p:txBody>
      </p:sp>
      <p:sp>
        <p:nvSpPr>
          <p:cNvPr id="10" name="TextBox 9"/>
          <p:cNvSpPr txBox="1"/>
          <p:nvPr userDrawn="1"/>
        </p:nvSpPr>
        <p:spPr>
          <a:xfrm>
            <a:off x="-26988" y="6596063"/>
            <a:ext cx="1265238" cy="261937"/>
          </a:xfrm>
          <a:prstGeom prst="rect">
            <a:avLst/>
          </a:prstGeom>
          <a:noFill/>
        </p:spPr>
        <p:txBody>
          <a:bodyPr>
            <a:spAutoFit/>
          </a:bodyPr>
          <a:lstStyle/>
          <a:p>
            <a:pPr algn="r" fontAlgn="auto">
              <a:spcBef>
                <a:spcPts val="0"/>
              </a:spcBef>
              <a:spcAft>
                <a:spcPts val="0"/>
              </a:spcAft>
              <a:defRPr/>
            </a:pPr>
            <a:r>
              <a:rPr lang="en-US" sz="1100" b="1" dirty="0">
                <a:solidFill>
                  <a:schemeClr val="accent3">
                    <a:lumMod val="75000"/>
                  </a:schemeClr>
                </a:solidFill>
                <a:latin typeface="Arial" pitchFamily="34" charset="0"/>
                <a:cs typeface="Arial" pitchFamily="34" charset="0"/>
              </a:rPr>
              <a:t>UNCLASSIFIED</a:t>
            </a:r>
          </a:p>
        </p:txBody>
      </p:sp>
    </p:spTree>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Lst>
  <p:transition spd="med">
    <p:fade/>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67525"/>
          </a:xfrm>
          <a:prstGeom prst="rect">
            <a:avLst/>
          </a:prstGeom>
          <a:solidFill>
            <a:srgbClr val="003366">
              <a:alpha val="73333"/>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3075"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Computer Presentation Master</a:t>
            </a:r>
          </a:p>
        </p:txBody>
      </p:sp>
      <p:sp>
        <p:nvSpPr>
          <p:cNvPr id="307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7867650" y="-26988"/>
            <a:ext cx="1320800" cy="276226"/>
          </a:xfrm>
          <a:prstGeom prst="rect">
            <a:avLst/>
          </a:prstGeom>
          <a:noFill/>
        </p:spPr>
        <p:txBody>
          <a:bodyPr wrap="none">
            <a:spAutoFit/>
          </a:bodyPr>
          <a:lstStyle/>
          <a:p>
            <a:pPr fontAlgn="auto">
              <a:spcBef>
                <a:spcPts val="0"/>
              </a:spcBef>
              <a:spcAft>
                <a:spcPts val="0"/>
              </a:spcAft>
              <a:defRPr/>
            </a:pPr>
            <a:r>
              <a:rPr lang="en-US" sz="1200" b="1" dirty="0">
                <a:solidFill>
                  <a:srgbClr val="E6D78A"/>
                </a:solidFill>
                <a:latin typeface="Arial" pitchFamily="34" charset="0"/>
                <a:cs typeface="Arial" pitchFamily="34" charset="0"/>
              </a:rPr>
              <a:t>UNCLASSIFIED</a:t>
            </a:r>
          </a:p>
        </p:txBody>
      </p:sp>
      <p:sp>
        <p:nvSpPr>
          <p:cNvPr id="10" name="Slide Number Placeholder 5"/>
          <p:cNvSpPr>
            <a:spLocks noGrp="1"/>
          </p:cNvSpPr>
          <p:nvPr>
            <p:ph type="sldNum" sz="quarter" idx="4"/>
          </p:nvPr>
        </p:nvSpPr>
        <p:spPr>
          <a:xfrm>
            <a:off x="8456613" y="6537325"/>
            <a:ext cx="739775" cy="288925"/>
          </a:xfrm>
          <a:prstGeom prst="rect">
            <a:avLst/>
          </a:prstGeom>
        </p:spPr>
        <p:txBody>
          <a:bodyPr/>
          <a:lstStyle>
            <a:lvl1pPr algn="r" fontAlgn="auto">
              <a:spcBef>
                <a:spcPts val="0"/>
              </a:spcBef>
              <a:spcAft>
                <a:spcPts val="0"/>
              </a:spcAft>
              <a:defRPr b="0">
                <a:solidFill>
                  <a:srgbClr val="E6D78A"/>
                </a:solidFill>
                <a:latin typeface="Arial" pitchFamily="34" charset="0"/>
                <a:cs typeface="Arial" pitchFamily="34" charset="0"/>
              </a:defRPr>
            </a:lvl1pPr>
          </a:lstStyle>
          <a:p>
            <a:pPr>
              <a:defRPr/>
            </a:pPr>
            <a:r>
              <a:rPr lang="en-US"/>
              <a:t>   </a:t>
            </a:r>
            <a:fld id="{5F87E936-9981-4649-96F9-8CDAB0BD2536}" type="slidenum">
              <a:rPr lang="en-US"/>
              <a:pPr>
                <a:defRPr/>
              </a:pPr>
              <a:t>‹#›</a:t>
            </a:fld>
            <a:endParaRPr lang="en-US" dirty="0"/>
          </a:p>
        </p:txBody>
      </p:sp>
      <p:sp>
        <p:nvSpPr>
          <p:cNvPr id="11" name="TextBox 10"/>
          <p:cNvSpPr txBox="1"/>
          <p:nvPr userDrawn="1"/>
        </p:nvSpPr>
        <p:spPr>
          <a:xfrm>
            <a:off x="-34925" y="6616700"/>
            <a:ext cx="1365250" cy="276225"/>
          </a:xfrm>
          <a:prstGeom prst="rect">
            <a:avLst/>
          </a:prstGeom>
          <a:noFill/>
        </p:spPr>
        <p:txBody>
          <a:bodyPr wrap="none">
            <a:spAutoFit/>
          </a:bodyPr>
          <a:lstStyle/>
          <a:p>
            <a:pPr fontAlgn="auto">
              <a:spcBef>
                <a:spcPts val="0"/>
              </a:spcBef>
              <a:spcAft>
                <a:spcPts val="0"/>
              </a:spcAft>
              <a:defRPr/>
            </a:pPr>
            <a:r>
              <a:rPr lang="en-US" sz="1200" b="1" dirty="0">
                <a:solidFill>
                  <a:srgbClr val="E6D78A"/>
                </a:solidFill>
                <a:latin typeface="Arial" pitchFamily="34" charset="0"/>
                <a:cs typeface="Arial" pitchFamily="34" charset="0"/>
              </a:rPr>
              <a:t>UNCLASSIFIED </a:t>
            </a:r>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Lst>
  <p:transition spd="med">
    <p:fade/>
  </p:transition>
  <p:hf hdr="0" ftr="0" dt="0"/>
  <p:txStyles>
    <p:titleStyle>
      <a:lvl1pPr algn="ctr" rtl="0" eaLnBrk="0" fontAlgn="base" hangingPunct="0">
        <a:spcBef>
          <a:spcPct val="0"/>
        </a:spcBef>
        <a:spcAft>
          <a:spcPct val="0"/>
        </a:spcAft>
        <a:defRPr sz="4000" kern="1200">
          <a:solidFill>
            <a:srgbClr val="E6D78A"/>
          </a:solidFill>
          <a:latin typeface="Arial" pitchFamily="34" charset="0"/>
          <a:ea typeface="+mj-ea"/>
          <a:cs typeface="Arial" pitchFamily="34" charset="0"/>
        </a:defRPr>
      </a:lvl1pPr>
      <a:lvl2pPr algn="ctr" rtl="0" eaLnBrk="0" fontAlgn="base" hangingPunct="0">
        <a:spcBef>
          <a:spcPct val="0"/>
        </a:spcBef>
        <a:spcAft>
          <a:spcPct val="0"/>
        </a:spcAft>
        <a:defRPr sz="4000">
          <a:solidFill>
            <a:srgbClr val="E6D78A"/>
          </a:solidFill>
          <a:latin typeface="Arial" charset="0"/>
          <a:cs typeface="Arial" charset="0"/>
        </a:defRPr>
      </a:lvl2pPr>
      <a:lvl3pPr algn="ctr" rtl="0" eaLnBrk="0" fontAlgn="base" hangingPunct="0">
        <a:spcBef>
          <a:spcPct val="0"/>
        </a:spcBef>
        <a:spcAft>
          <a:spcPct val="0"/>
        </a:spcAft>
        <a:defRPr sz="4000">
          <a:solidFill>
            <a:srgbClr val="E6D78A"/>
          </a:solidFill>
          <a:latin typeface="Arial" charset="0"/>
          <a:cs typeface="Arial" charset="0"/>
        </a:defRPr>
      </a:lvl3pPr>
      <a:lvl4pPr algn="ctr" rtl="0" eaLnBrk="0" fontAlgn="base" hangingPunct="0">
        <a:spcBef>
          <a:spcPct val="0"/>
        </a:spcBef>
        <a:spcAft>
          <a:spcPct val="0"/>
        </a:spcAft>
        <a:defRPr sz="4000">
          <a:solidFill>
            <a:srgbClr val="E6D78A"/>
          </a:solidFill>
          <a:latin typeface="Arial" charset="0"/>
          <a:cs typeface="Arial" charset="0"/>
        </a:defRPr>
      </a:lvl4pPr>
      <a:lvl5pPr algn="ctr" rtl="0" eaLnBrk="0" fontAlgn="base" hangingPunct="0">
        <a:spcBef>
          <a:spcPct val="0"/>
        </a:spcBef>
        <a:spcAft>
          <a:spcPct val="0"/>
        </a:spcAft>
        <a:defRPr sz="4000">
          <a:solidFill>
            <a:srgbClr val="E6D78A"/>
          </a:solidFill>
          <a:latin typeface="Arial" charset="0"/>
          <a:cs typeface="Arial" charset="0"/>
        </a:defRPr>
      </a:lvl5pPr>
      <a:lvl6pPr marL="457200" algn="ctr" rtl="0" fontAlgn="base">
        <a:spcBef>
          <a:spcPct val="0"/>
        </a:spcBef>
        <a:spcAft>
          <a:spcPct val="0"/>
        </a:spcAft>
        <a:defRPr sz="4000">
          <a:solidFill>
            <a:srgbClr val="E6D78A"/>
          </a:solidFill>
          <a:latin typeface="Calibri" pitchFamily="34" charset="0"/>
        </a:defRPr>
      </a:lvl6pPr>
      <a:lvl7pPr marL="914400" algn="ctr" rtl="0" fontAlgn="base">
        <a:spcBef>
          <a:spcPct val="0"/>
        </a:spcBef>
        <a:spcAft>
          <a:spcPct val="0"/>
        </a:spcAft>
        <a:defRPr sz="4000">
          <a:solidFill>
            <a:srgbClr val="E6D78A"/>
          </a:solidFill>
          <a:latin typeface="Calibri" pitchFamily="34" charset="0"/>
        </a:defRPr>
      </a:lvl7pPr>
      <a:lvl8pPr marL="1371600" algn="ctr" rtl="0" fontAlgn="base">
        <a:spcBef>
          <a:spcPct val="0"/>
        </a:spcBef>
        <a:spcAft>
          <a:spcPct val="0"/>
        </a:spcAft>
        <a:defRPr sz="4000">
          <a:solidFill>
            <a:srgbClr val="E6D78A"/>
          </a:solidFill>
          <a:latin typeface="Calibri" pitchFamily="34" charset="0"/>
        </a:defRPr>
      </a:lvl8pPr>
      <a:lvl9pPr marL="1828800" algn="ctr" rtl="0" fontAlgn="base">
        <a:spcBef>
          <a:spcPct val="0"/>
        </a:spcBef>
        <a:spcAft>
          <a:spcPct val="0"/>
        </a:spcAft>
        <a:defRPr sz="4000">
          <a:solidFill>
            <a:srgbClr val="E6D78A"/>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rgbClr val="E6D78A"/>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400" kern="1200">
          <a:solidFill>
            <a:srgbClr val="E6D78A"/>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000" kern="1200">
          <a:solidFill>
            <a:srgbClr val="E6D78A"/>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kern="1200">
          <a:solidFill>
            <a:srgbClr val="E6D78A"/>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kern="1200">
          <a:solidFill>
            <a:srgbClr val="E6D78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Blank</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8437563" y="6537325"/>
            <a:ext cx="739775" cy="288925"/>
          </a:xfrm>
          <a:prstGeom prst="rect">
            <a:avLst/>
          </a:prstGeom>
        </p:spPr>
        <p:txBody>
          <a:bodyPr/>
          <a:lstStyle>
            <a:lvl1pPr algn="r" fontAlgn="auto">
              <a:spcBef>
                <a:spcPts val="0"/>
              </a:spcBef>
              <a:spcAft>
                <a:spcPts val="0"/>
              </a:spcAft>
              <a:defRPr sz="1600" b="0">
                <a:solidFill>
                  <a:schemeClr val="tx1"/>
                </a:solidFill>
                <a:latin typeface="Arial" pitchFamily="34" charset="0"/>
                <a:cs typeface="Arial" pitchFamily="34" charset="0"/>
              </a:defRPr>
            </a:lvl1pPr>
          </a:lstStyle>
          <a:p>
            <a:pPr>
              <a:defRPr/>
            </a:pPr>
            <a:r>
              <a:rPr lang="en-US"/>
              <a:t>   </a:t>
            </a:r>
            <a:fld id="{3673AD4E-FDD6-4F2F-B5FA-9CB5AD35E18E}" type="slidenum">
              <a:rPr lang="en-US"/>
              <a:pPr>
                <a:defRPr/>
              </a:pPr>
              <a:t>‹#›</a:t>
            </a:fld>
            <a:endParaRPr lang="en-US"/>
          </a:p>
        </p:txBody>
      </p:sp>
      <p:sp>
        <p:nvSpPr>
          <p:cNvPr id="11" name="TextBox 10"/>
          <p:cNvSpPr txBox="1"/>
          <p:nvPr userDrawn="1"/>
        </p:nvSpPr>
        <p:spPr>
          <a:xfrm>
            <a:off x="7772400" y="4763"/>
            <a:ext cx="1371600" cy="261937"/>
          </a:xfrm>
          <a:prstGeom prst="rect">
            <a:avLst/>
          </a:prstGeom>
          <a:noFill/>
        </p:spPr>
        <p:txBody>
          <a:bodyPr>
            <a:spAutoFit/>
          </a:bodyPr>
          <a:lstStyle/>
          <a:p>
            <a:pPr algn="r" fontAlgn="auto">
              <a:spcBef>
                <a:spcPts val="0"/>
              </a:spcBef>
              <a:spcAft>
                <a:spcPts val="0"/>
              </a:spcAft>
              <a:defRPr/>
            </a:pPr>
            <a:r>
              <a:rPr lang="en-US" sz="1100" b="1" dirty="0">
                <a:solidFill>
                  <a:schemeClr val="accent3">
                    <a:lumMod val="75000"/>
                  </a:schemeClr>
                </a:solidFill>
                <a:latin typeface="Arial" pitchFamily="34" charset="0"/>
                <a:cs typeface="Arial" pitchFamily="34" charset="0"/>
              </a:rPr>
              <a:t>UNCLASSIFIED</a:t>
            </a:r>
          </a:p>
        </p:txBody>
      </p:sp>
      <p:sp>
        <p:nvSpPr>
          <p:cNvPr id="12" name="TextBox 11"/>
          <p:cNvSpPr txBox="1"/>
          <p:nvPr userDrawn="1"/>
        </p:nvSpPr>
        <p:spPr>
          <a:xfrm>
            <a:off x="-26988" y="6596063"/>
            <a:ext cx="1265238" cy="261937"/>
          </a:xfrm>
          <a:prstGeom prst="rect">
            <a:avLst/>
          </a:prstGeom>
          <a:noFill/>
        </p:spPr>
        <p:txBody>
          <a:bodyPr>
            <a:spAutoFit/>
          </a:bodyPr>
          <a:lstStyle/>
          <a:p>
            <a:pPr algn="r" fontAlgn="auto">
              <a:spcBef>
                <a:spcPts val="0"/>
              </a:spcBef>
              <a:spcAft>
                <a:spcPts val="0"/>
              </a:spcAft>
              <a:defRPr/>
            </a:pPr>
            <a:r>
              <a:rPr lang="en-US" sz="1100" b="1" dirty="0">
                <a:solidFill>
                  <a:schemeClr val="accent3">
                    <a:lumMod val="75000"/>
                  </a:schemeClr>
                </a:solidFill>
                <a:latin typeface="Arial" pitchFamily="34" charset="0"/>
                <a:cs typeface="Arial" pitchFamily="34" charset="0"/>
              </a:rPr>
              <a:t>UNCLASSIFIED</a:t>
            </a:r>
          </a:p>
        </p:txBody>
      </p:sp>
    </p:spTree>
  </p:cSld>
  <p:clrMap bg1="lt1" tx1="dk1" bg2="lt2" tx2="dk2" accent1="accent1" accent2="accent2" accent3="accent3" accent4="accent4" accent5="accent5" accent6="accent6" hlink="hlink" folHlink="folHlink"/>
  <p:sldLayoutIdLst>
    <p:sldLayoutId id="2147483959" r:id="rId1"/>
  </p:sldLayoutIdLst>
  <p:transition spd="med">
    <p:fade/>
  </p:transition>
  <p:hf hdr="0" ftr="0" dt="0"/>
  <p:txStyles>
    <p:titleStyle>
      <a:lvl1pPr algn="ctr" rtl="0" eaLnBrk="0" fontAlgn="base" hangingPunct="0">
        <a:spcBef>
          <a:spcPct val="0"/>
        </a:spcBef>
        <a:spcAft>
          <a:spcPct val="0"/>
        </a:spcAft>
        <a:defRPr sz="36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3600">
          <a:solidFill>
            <a:schemeClr val="tx1"/>
          </a:solidFill>
          <a:latin typeface="Arial" charset="0"/>
          <a:cs typeface="Arial" charset="0"/>
        </a:defRPr>
      </a:lvl2pPr>
      <a:lvl3pPr algn="ctr" rtl="0" eaLnBrk="0" fontAlgn="base" hangingPunct="0">
        <a:spcBef>
          <a:spcPct val="0"/>
        </a:spcBef>
        <a:spcAft>
          <a:spcPct val="0"/>
        </a:spcAft>
        <a:defRPr sz="3600">
          <a:solidFill>
            <a:schemeClr val="tx1"/>
          </a:solidFill>
          <a:latin typeface="Arial" charset="0"/>
          <a:cs typeface="Arial" charset="0"/>
        </a:defRPr>
      </a:lvl3pPr>
      <a:lvl4pPr algn="ctr" rtl="0" eaLnBrk="0" fontAlgn="base" hangingPunct="0">
        <a:spcBef>
          <a:spcPct val="0"/>
        </a:spcBef>
        <a:spcAft>
          <a:spcPct val="0"/>
        </a:spcAft>
        <a:defRPr sz="3600">
          <a:solidFill>
            <a:schemeClr val="tx1"/>
          </a:solidFill>
          <a:latin typeface="Arial" charset="0"/>
          <a:cs typeface="Arial" charset="0"/>
        </a:defRPr>
      </a:lvl4pPr>
      <a:lvl5pPr algn="ctr" rtl="0" eaLnBrk="0" fontAlgn="base" hangingPunct="0">
        <a:spcBef>
          <a:spcPct val="0"/>
        </a:spcBef>
        <a:spcAft>
          <a:spcPct val="0"/>
        </a:spcAft>
        <a:defRPr sz="3600">
          <a:solidFill>
            <a:schemeClr val="tx1"/>
          </a:solidFill>
          <a:latin typeface="Arial" charset="0"/>
          <a:cs typeface="Arial"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76275" y="1555750"/>
            <a:ext cx="7788275" cy="4694238"/>
          </a:xfrm>
          <a:prstGeom prst="rect">
            <a:avLst/>
          </a:prstGeom>
          <a:noFill/>
          <a:ln w="9525">
            <a:noFill/>
            <a:miter lim="800000"/>
            <a:headEnd/>
            <a:tailEnd/>
          </a:ln>
        </p:spPr>
        <p:txBody>
          <a:bodyPr vert="horz" wrap="square" lIns="82403" tIns="41204" rIns="82403" bIns="4120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endParaRPr lang="en-US"/>
          </a:p>
        </p:txBody>
      </p:sp>
      <p:sp>
        <p:nvSpPr>
          <p:cNvPr id="1027" name="Rectangle 3"/>
          <p:cNvSpPr>
            <a:spLocks noGrp="1" noChangeArrowheads="1"/>
          </p:cNvSpPr>
          <p:nvPr>
            <p:ph type="title"/>
          </p:nvPr>
        </p:nvSpPr>
        <p:spPr bwMode="auto">
          <a:xfrm>
            <a:off x="1425575" y="474663"/>
            <a:ext cx="6470650" cy="736600"/>
          </a:xfrm>
          <a:prstGeom prst="rect">
            <a:avLst/>
          </a:prstGeom>
          <a:noFill/>
          <a:ln w="9525">
            <a:noFill/>
            <a:miter lim="800000"/>
            <a:headEnd/>
            <a:tailEnd/>
          </a:ln>
        </p:spPr>
        <p:txBody>
          <a:bodyPr vert="horz" wrap="square" lIns="82403" tIns="41204" rIns="82403" bIns="41204" numCol="1" anchor="ctr" anchorCtr="0" compatLnSpc="1">
            <a:prstTxWarp prst="textNoShape">
              <a:avLst/>
            </a:prstTxWarp>
          </a:bodyPr>
          <a:lstStyle/>
          <a:p>
            <a:pPr lvl="0"/>
            <a:r>
              <a:rPr lang="en-US"/>
              <a:t>Click to edit Title</a:t>
            </a:r>
          </a:p>
        </p:txBody>
      </p:sp>
      <p:sp>
        <p:nvSpPr>
          <p:cNvPr id="79876" name="Text Box 4"/>
          <p:cNvSpPr txBox="1">
            <a:spLocks noChangeArrowheads="1"/>
          </p:cNvSpPr>
          <p:nvPr/>
        </p:nvSpPr>
        <p:spPr bwMode="auto">
          <a:xfrm>
            <a:off x="8788400" y="6718300"/>
            <a:ext cx="123825" cy="122238"/>
          </a:xfrm>
          <a:prstGeom prst="rect">
            <a:avLst/>
          </a:prstGeom>
          <a:noFill/>
          <a:ln w="9525">
            <a:noFill/>
            <a:miter lim="800000"/>
            <a:headEnd/>
            <a:tailEnd/>
          </a:ln>
          <a:effectLst/>
        </p:spPr>
        <p:txBody>
          <a:bodyPr wrap="none" lIns="0" tIns="0" rIns="0" bIns="0">
            <a:spAutoFit/>
          </a:bodyPr>
          <a:lstStyle/>
          <a:p>
            <a:pPr algn="r" defTabSz="847725" eaLnBrk="0" hangingPunct="0">
              <a:defRPr/>
            </a:pPr>
            <a:fld id="{80B386A5-79FE-42BF-8AA8-3B40BE582895}" type="slidenum">
              <a:rPr lang="en-US" altLang="en-US" sz="800">
                <a:solidFill>
                  <a:srgbClr val="000000"/>
                </a:solidFill>
              </a:rPr>
              <a:pPr algn="r" defTabSz="847725" eaLnBrk="0" hangingPunct="0">
                <a:defRPr/>
              </a:pPr>
              <a:t>‹#›</a:t>
            </a:fld>
            <a:endParaRPr lang="en-US" altLang="en-US" sz="800" dirty="0">
              <a:solidFill>
                <a:srgbClr val="000000"/>
              </a:solidFill>
            </a:endParaRPr>
          </a:p>
        </p:txBody>
      </p:sp>
      <p:pic>
        <p:nvPicPr>
          <p:cNvPr id="1029" name="Picture 7" descr="logo"/>
          <p:cNvPicPr>
            <a:picLocks noChangeAspect="1" noChangeArrowheads="1"/>
          </p:cNvPicPr>
          <p:nvPr/>
        </p:nvPicPr>
        <p:blipFill>
          <a:blip r:embed="rId14" cstate="print"/>
          <a:srcRect/>
          <a:stretch>
            <a:fillRect/>
          </a:stretch>
        </p:blipFill>
        <p:spPr bwMode="auto">
          <a:xfrm>
            <a:off x="227013" y="292100"/>
            <a:ext cx="914400" cy="914400"/>
          </a:xfrm>
          <a:prstGeom prst="rect">
            <a:avLst/>
          </a:prstGeom>
          <a:noFill/>
          <a:ln w="9525">
            <a:noFill/>
            <a:miter lim="800000"/>
            <a:headEnd/>
            <a:tailEnd/>
          </a:ln>
        </p:spPr>
      </p:pic>
      <p:pic>
        <p:nvPicPr>
          <p:cNvPr id="1030" name="Picture 11" descr="LII Lg Color Outline Logo-2"/>
          <p:cNvPicPr>
            <a:picLocks noChangeAspect="1" noChangeArrowheads="1"/>
          </p:cNvPicPr>
          <p:nvPr/>
        </p:nvPicPr>
        <p:blipFill>
          <a:blip r:embed="rId15" cstate="print"/>
          <a:srcRect/>
          <a:stretch>
            <a:fillRect/>
          </a:stretch>
        </p:blipFill>
        <p:spPr bwMode="auto">
          <a:xfrm>
            <a:off x="7218363" y="139700"/>
            <a:ext cx="1878012" cy="1069975"/>
          </a:xfrm>
          <a:prstGeom prst="rect">
            <a:avLst/>
          </a:prstGeom>
          <a:noFill/>
          <a:ln w="9525">
            <a:noFill/>
            <a:miter lim="800000"/>
            <a:headEnd/>
            <a:tailEnd/>
          </a:ln>
        </p:spPr>
      </p:pic>
      <p:sp>
        <p:nvSpPr>
          <p:cNvPr id="79884" name="Text Box 12"/>
          <p:cNvSpPr txBox="1">
            <a:spLocks noChangeArrowheads="1"/>
          </p:cNvSpPr>
          <p:nvPr userDrawn="1"/>
        </p:nvSpPr>
        <p:spPr bwMode="auto">
          <a:xfrm>
            <a:off x="3219450" y="38100"/>
            <a:ext cx="2706688" cy="414338"/>
          </a:xfrm>
          <a:prstGeom prst="rect">
            <a:avLst/>
          </a:prstGeom>
          <a:noFill/>
          <a:ln w="9525" algn="ctr">
            <a:noFill/>
            <a:miter lim="800000"/>
            <a:headEnd/>
            <a:tailEnd/>
          </a:ln>
          <a:effectLst/>
        </p:spPr>
        <p:txBody>
          <a:bodyPr wrap="none" lIns="0" tIns="0" rIns="0" bIns="0">
            <a:spAutoFit/>
          </a:bodyPr>
          <a:lstStyle/>
          <a:p>
            <a:pPr algn="ctr" defTabSz="847725">
              <a:spcBef>
                <a:spcPct val="20000"/>
              </a:spcBef>
              <a:buClr>
                <a:srgbClr val="000000"/>
              </a:buClr>
              <a:defRPr/>
            </a:pPr>
            <a:r>
              <a:rPr lang="en-US" sz="800" dirty="0">
                <a:solidFill>
                  <a:srgbClr val="000000"/>
                </a:solidFill>
              </a:rPr>
              <a:t>F-35 Program Information</a:t>
            </a:r>
          </a:p>
          <a:p>
            <a:pPr algn="ctr" defTabSz="847725">
              <a:spcBef>
                <a:spcPct val="20000"/>
              </a:spcBef>
              <a:buClr>
                <a:srgbClr val="000000"/>
              </a:buClr>
              <a:defRPr/>
            </a:pPr>
            <a:r>
              <a:rPr lang="en-US" sz="800" dirty="0">
                <a:solidFill>
                  <a:srgbClr val="000000"/>
                </a:solidFill>
              </a:rPr>
              <a:t>Lockheed Martin Proprietary Information – Cost Data</a:t>
            </a:r>
          </a:p>
          <a:p>
            <a:pPr algn="ctr" defTabSz="847725">
              <a:spcBef>
                <a:spcPct val="20000"/>
              </a:spcBef>
              <a:buClr>
                <a:srgbClr val="000000"/>
              </a:buClr>
              <a:defRPr/>
            </a:pPr>
            <a:r>
              <a:rPr lang="en-US" sz="800" dirty="0">
                <a:solidFill>
                  <a:srgbClr val="000000"/>
                </a:solidFill>
              </a:rPr>
              <a:t>Non Export Controlled Information – Limited Release (USG)</a:t>
            </a:r>
          </a:p>
        </p:txBody>
      </p:sp>
      <p:sp>
        <p:nvSpPr>
          <p:cNvPr id="79885" name="Text Box 13"/>
          <p:cNvSpPr txBox="1">
            <a:spLocks noChangeArrowheads="1"/>
          </p:cNvSpPr>
          <p:nvPr userDrawn="1"/>
        </p:nvSpPr>
        <p:spPr bwMode="auto">
          <a:xfrm>
            <a:off x="2105025" y="6559550"/>
            <a:ext cx="4933950" cy="298450"/>
          </a:xfrm>
          <a:prstGeom prst="rect">
            <a:avLst/>
          </a:prstGeom>
          <a:noFill/>
          <a:ln w="9525" algn="ctr">
            <a:noFill/>
            <a:miter lim="800000"/>
            <a:headEnd/>
            <a:tailEnd/>
          </a:ln>
          <a:effectLst/>
        </p:spPr>
        <p:txBody>
          <a:bodyPr wrap="none" lIns="18288" tIns="0" rIns="18288" bIns="0">
            <a:spAutoFit/>
          </a:bodyPr>
          <a:lstStyle/>
          <a:p>
            <a:pPr algn="ctr" defTabSz="944563">
              <a:spcBef>
                <a:spcPct val="20000"/>
              </a:spcBef>
              <a:buClr>
                <a:srgbClr val="000000"/>
              </a:buClr>
              <a:defRPr/>
            </a:pPr>
            <a:r>
              <a:rPr lang="en-US" sz="1000" b="1" dirty="0">
                <a:solidFill>
                  <a:srgbClr val="000000"/>
                </a:solidFill>
              </a:rPr>
              <a:t>Lockheed Martin Proprietary Information – Cost Data</a:t>
            </a:r>
          </a:p>
          <a:p>
            <a:pPr algn="ctr" defTabSz="944563">
              <a:spcBef>
                <a:spcPct val="20000"/>
              </a:spcBef>
              <a:buClr>
                <a:srgbClr val="000000"/>
              </a:buClr>
              <a:defRPr/>
            </a:pPr>
            <a:r>
              <a:rPr lang="en-US" sz="800" b="1" dirty="0">
                <a:solidFill>
                  <a:srgbClr val="000000"/>
                </a:solidFill>
              </a:rPr>
              <a:t>Use or Disclosure of the information contained herein is subject to the restrictions on the cover page</a:t>
            </a:r>
          </a:p>
        </p:txBody>
      </p:sp>
    </p:spTree>
    <p:extLst>
      <p:ext uri="{BB962C8B-B14F-4D97-AF65-F5344CB8AC3E}">
        <p14:creationId xmlns:p14="http://schemas.microsoft.com/office/powerpoint/2010/main" val="2213771868"/>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Lst>
  <p:hf hdr="0" ftr="0" dt="0"/>
  <p:txStyles>
    <p:titleStyle>
      <a:lvl1pPr algn="ctr" defTabSz="830263" rtl="0" eaLnBrk="0" fontAlgn="base" hangingPunct="0">
        <a:spcBef>
          <a:spcPct val="0"/>
        </a:spcBef>
        <a:spcAft>
          <a:spcPct val="0"/>
        </a:spcAft>
        <a:defRPr sz="2800" b="1">
          <a:solidFill>
            <a:schemeClr val="tx2"/>
          </a:solidFill>
          <a:latin typeface="+mj-lt"/>
          <a:ea typeface="+mj-ea"/>
          <a:cs typeface="+mj-cs"/>
        </a:defRPr>
      </a:lvl1pPr>
      <a:lvl2pPr algn="ctr" defTabSz="830263" rtl="0" eaLnBrk="0" fontAlgn="base" hangingPunct="0">
        <a:spcBef>
          <a:spcPct val="0"/>
        </a:spcBef>
        <a:spcAft>
          <a:spcPct val="0"/>
        </a:spcAft>
        <a:defRPr sz="2800" b="1">
          <a:solidFill>
            <a:schemeClr val="tx2"/>
          </a:solidFill>
          <a:latin typeface="Arial" charset="0"/>
        </a:defRPr>
      </a:lvl2pPr>
      <a:lvl3pPr algn="ctr" defTabSz="830263" rtl="0" eaLnBrk="0" fontAlgn="base" hangingPunct="0">
        <a:spcBef>
          <a:spcPct val="0"/>
        </a:spcBef>
        <a:spcAft>
          <a:spcPct val="0"/>
        </a:spcAft>
        <a:defRPr sz="2800" b="1">
          <a:solidFill>
            <a:schemeClr val="tx2"/>
          </a:solidFill>
          <a:latin typeface="Arial" charset="0"/>
        </a:defRPr>
      </a:lvl3pPr>
      <a:lvl4pPr algn="ctr" defTabSz="830263" rtl="0" eaLnBrk="0" fontAlgn="base" hangingPunct="0">
        <a:spcBef>
          <a:spcPct val="0"/>
        </a:spcBef>
        <a:spcAft>
          <a:spcPct val="0"/>
        </a:spcAft>
        <a:defRPr sz="2800" b="1">
          <a:solidFill>
            <a:schemeClr val="tx2"/>
          </a:solidFill>
          <a:latin typeface="Arial" charset="0"/>
        </a:defRPr>
      </a:lvl4pPr>
      <a:lvl5pPr algn="ctr" defTabSz="830263" rtl="0" eaLnBrk="0" fontAlgn="base" hangingPunct="0">
        <a:spcBef>
          <a:spcPct val="0"/>
        </a:spcBef>
        <a:spcAft>
          <a:spcPct val="0"/>
        </a:spcAft>
        <a:defRPr sz="2800" b="1">
          <a:solidFill>
            <a:schemeClr val="tx2"/>
          </a:solidFill>
          <a:latin typeface="Arial" charset="0"/>
        </a:defRPr>
      </a:lvl5pPr>
      <a:lvl6pPr marL="457200" algn="ctr" defTabSz="830263" rtl="0" eaLnBrk="0" fontAlgn="base" hangingPunct="0">
        <a:spcBef>
          <a:spcPct val="0"/>
        </a:spcBef>
        <a:spcAft>
          <a:spcPct val="0"/>
        </a:spcAft>
        <a:defRPr sz="2800" b="1">
          <a:solidFill>
            <a:schemeClr val="tx2"/>
          </a:solidFill>
          <a:latin typeface="Arial" charset="0"/>
        </a:defRPr>
      </a:lvl6pPr>
      <a:lvl7pPr marL="914400" algn="ctr" defTabSz="830263" rtl="0" eaLnBrk="0" fontAlgn="base" hangingPunct="0">
        <a:spcBef>
          <a:spcPct val="0"/>
        </a:spcBef>
        <a:spcAft>
          <a:spcPct val="0"/>
        </a:spcAft>
        <a:defRPr sz="2800" b="1">
          <a:solidFill>
            <a:schemeClr val="tx2"/>
          </a:solidFill>
          <a:latin typeface="Arial" charset="0"/>
        </a:defRPr>
      </a:lvl7pPr>
      <a:lvl8pPr marL="1371600" algn="ctr" defTabSz="830263" rtl="0" eaLnBrk="0" fontAlgn="base" hangingPunct="0">
        <a:spcBef>
          <a:spcPct val="0"/>
        </a:spcBef>
        <a:spcAft>
          <a:spcPct val="0"/>
        </a:spcAft>
        <a:defRPr sz="2800" b="1">
          <a:solidFill>
            <a:schemeClr val="tx2"/>
          </a:solidFill>
          <a:latin typeface="Arial" charset="0"/>
        </a:defRPr>
      </a:lvl8pPr>
      <a:lvl9pPr marL="1828800" algn="ctr" defTabSz="830263" rtl="0" eaLnBrk="0" fontAlgn="base" hangingPunct="0">
        <a:spcBef>
          <a:spcPct val="0"/>
        </a:spcBef>
        <a:spcAft>
          <a:spcPct val="0"/>
        </a:spcAft>
        <a:defRPr sz="2800" b="1">
          <a:solidFill>
            <a:schemeClr val="tx2"/>
          </a:solidFill>
          <a:latin typeface="Arial" charset="0"/>
        </a:defRPr>
      </a:lvl9pPr>
    </p:titleStyle>
    <p:bodyStyle>
      <a:lvl1pPr marL="233363" indent="-233363" algn="l" defTabSz="830263" rtl="0" eaLnBrk="0" fontAlgn="base" hangingPunct="0">
        <a:lnSpc>
          <a:spcPct val="105000"/>
        </a:lnSpc>
        <a:spcBef>
          <a:spcPct val="20000"/>
        </a:spcBef>
        <a:spcAft>
          <a:spcPct val="0"/>
        </a:spcAft>
        <a:buClr>
          <a:schemeClr val="tx1"/>
        </a:buClr>
        <a:buChar char="•"/>
        <a:defRPr sz="2100" b="1">
          <a:solidFill>
            <a:schemeClr val="tx1"/>
          </a:solidFill>
          <a:latin typeface="+mn-lt"/>
          <a:ea typeface="+mn-ea"/>
          <a:cs typeface="+mn-cs"/>
        </a:defRPr>
      </a:lvl1pPr>
      <a:lvl2pPr marL="558800" indent="-209550" algn="l" defTabSz="830263" rtl="0" eaLnBrk="0" fontAlgn="base" hangingPunct="0">
        <a:lnSpc>
          <a:spcPct val="105000"/>
        </a:lnSpc>
        <a:spcBef>
          <a:spcPct val="20000"/>
        </a:spcBef>
        <a:spcAft>
          <a:spcPct val="0"/>
        </a:spcAft>
        <a:buChar char="–"/>
        <a:defRPr sz="2100" b="1" i="1">
          <a:solidFill>
            <a:schemeClr val="tx1"/>
          </a:solidFill>
          <a:latin typeface="+mn-lt"/>
        </a:defRPr>
      </a:lvl2pPr>
      <a:lvl3pPr marL="914400" indent="-233363" algn="l" defTabSz="830263" rtl="0" eaLnBrk="0" fontAlgn="base" hangingPunct="0">
        <a:lnSpc>
          <a:spcPct val="105000"/>
        </a:lnSpc>
        <a:spcBef>
          <a:spcPct val="20000"/>
        </a:spcBef>
        <a:spcAft>
          <a:spcPct val="0"/>
        </a:spcAft>
        <a:buChar char="•"/>
        <a:defRPr sz="2100">
          <a:solidFill>
            <a:schemeClr val="tx1"/>
          </a:solidFill>
          <a:latin typeface="+mn-lt"/>
        </a:defRPr>
      </a:lvl3pPr>
      <a:lvl4pPr marL="1263650" indent="-234950" algn="l" defTabSz="830263" rtl="0" eaLnBrk="0" fontAlgn="base" hangingPunct="0">
        <a:lnSpc>
          <a:spcPct val="105000"/>
        </a:lnSpc>
        <a:spcBef>
          <a:spcPct val="20000"/>
        </a:spcBef>
        <a:spcAft>
          <a:spcPct val="0"/>
        </a:spcAft>
        <a:buChar char="–"/>
        <a:defRPr sz="2100" i="1">
          <a:solidFill>
            <a:schemeClr val="tx1"/>
          </a:solidFill>
          <a:latin typeface="+mn-lt"/>
        </a:defRPr>
      </a:lvl4pPr>
      <a:lvl5pPr marL="1668463" indent="-177800" algn="l" defTabSz="830263" rtl="0" eaLnBrk="0" fontAlgn="base" hangingPunct="0">
        <a:spcBef>
          <a:spcPct val="20000"/>
        </a:spcBef>
        <a:spcAft>
          <a:spcPct val="0"/>
        </a:spcAft>
        <a:buChar char="»"/>
        <a:defRPr>
          <a:solidFill>
            <a:schemeClr val="tx1"/>
          </a:solidFill>
          <a:latin typeface="+mn-lt"/>
        </a:defRPr>
      </a:lvl5pPr>
      <a:lvl6pPr marL="2125663" indent="-177800" algn="l" defTabSz="830263" rtl="0" eaLnBrk="0" fontAlgn="base" hangingPunct="0">
        <a:spcBef>
          <a:spcPct val="20000"/>
        </a:spcBef>
        <a:spcAft>
          <a:spcPct val="0"/>
        </a:spcAft>
        <a:buChar char="»"/>
        <a:defRPr>
          <a:solidFill>
            <a:schemeClr val="tx1"/>
          </a:solidFill>
          <a:latin typeface="+mn-lt"/>
        </a:defRPr>
      </a:lvl6pPr>
      <a:lvl7pPr marL="2582863" indent="-177800" algn="l" defTabSz="830263" rtl="0" eaLnBrk="0" fontAlgn="base" hangingPunct="0">
        <a:spcBef>
          <a:spcPct val="20000"/>
        </a:spcBef>
        <a:spcAft>
          <a:spcPct val="0"/>
        </a:spcAft>
        <a:buChar char="»"/>
        <a:defRPr>
          <a:solidFill>
            <a:schemeClr val="tx1"/>
          </a:solidFill>
          <a:latin typeface="+mn-lt"/>
        </a:defRPr>
      </a:lvl7pPr>
      <a:lvl8pPr marL="3040063" indent="-177800" algn="l" defTabSz="830263" rtl="0" eaLnBrk="0" fontAlgn="base" hangingPunct="0">
        <a:spcBef>
          <a:spcPct val="20000"/>
        </a:spcBef>
        <a:spcAft>
          <a:spcPct val="0"/>
        </a:spcAft>
        <a:buChar char="»"/>
        <a:defRPr>
          <a:solidFill>
            <a:schemeClr val="tx1"/>
          </a:solidFill>
          <a:latin typeface="+mn-lt"/>
        </a:defRPr>
      </a:lvl8pPr>
      <a:lvl9pPr marL="3497263" indent="-177800" algn="l" defTabSz="830263"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962252" y="3433418"/>
            <a:ext cx="7307393" cy="685800"/>
          </a:xfrm>
          <a:prstGeom prst="rect">
            <a:avLst/>
          </a:prstGeom>
        </p:spPr>
        <p:txBody>
          <a:bodyPr>
            <a:noAutofit/>
          </a:bodyPr>
          <a:lstStyle>
            <a:lvl1pPr algn="ctr" rtl="0" eaLnBrk="0" fontAlgn="base" hangingPunct="0">
              <a:spcBef>
                <a:spcPct val="0"/>
              </a:spcBef>
              <a:spcAft>
                <a:spcPct val="0"/>
              </a:spcAft>
              <a:defRPr sz="36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3600">
                <a:solidFill>
                  <a:schemeClr val="tx1"/>
                </a:solidFill>
                <a:latin typeface="Arial" charset="0"/>
                <a:cs typeface="Arial" charset="0"/>
              </a:defRPr>
            </a:lvl2pPr>
            <a:lvl3pPr algn="ctr" rtl="0" eaLnBrk="0" fontAlgn="base" hangingPunct="0">
              <a:spcBef>
                <a:spcPct val="0"/>
              </a:spcBef>
              <a:spcAft>
                <a:spcPct val="0"/>
              </a:spcAft>
              <a:defRPr sz="3600">
                <a:solidFill>
                  <a:schemeClr val="tx1"/>
                </a:solidFill>
                <a:latin typeface="Arial" charset="0"/>
                <a:cs typeface="Arial" charset="0"/>
              </a:defRPr>
            </a:lvl3pPr>
            <a:lvl4pPr algn="ctr" rtl="0" eaLnBrk="0" fontAlgn="base" hangingPunct="0">
              <a:spcBef>
                <a:spcPct val="0"/>
              </a:spcBef>
              <a:spcAft>
                <a:spcPct val="0"/>
              </a:spcAft>
              <a:defRPr sz="3600">
                <a:solidFill>
                  <a:schemeClr val="tx1"/>
                </a:solidFill>
                <a:latin typeface="Arial" charset="0"/>
                <a:cs typeface="Arial" charset="0"/>
              </a:defRPr>
            </a:lvl4pPr>
            <a:lvl5pPr algn="ctr" rtl="0" eaLnBrk="0" fontAlgn="base" hangingPunct="0">
              <a:spcBef>
                <a:spcPct val="0"/>
              </a:spcBef>
              <a:spcAft>
                <a:spcPct val="0"/>
              </a:spcAft>
              <a:defRPr sz="3600">
                <a:solidFill>
                  <a:schemeClr val="tx1"/>
                </a:solidFill>
                <a:latin typeface="Arial" charset="0"/>
                <a:cs typeface="Arial"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4400" b="1" i="1" smtClean="0">
                <a:effectLst>
                  <a:outerShdw blurRad="38100" dist="38100" dir="2700000" algn="tl">
                    <a:srgbClr val="000000">
                      <a:alpha val="43137"/>
                    </a:srgbClr>
                  </a:outerShdw>
                </a:effectLst>
              </a:rPr>
              <a:t>CAPSTONE PROJECT</a:t>
            </a:r>
            <a:br>
              <a:rPr lang="en-US" sz="4400" b="1" i="1" smtClean="0">
                <a:effectLst>
                  <a:outerShdw blurRad="38100" dist="38100" dir="2700000" algn="tl">
                    <a:srgbClr val="000000">
                      <a:alpha val="43137"/>
                    </a:srgbClr>
                  </a:outerShdw>
                </a:effectLst>
              </a:rPr>
            </a:br>
            <a:r>
              <a:rPr lang="en-US" sz="3200" b="1" i="1" smtClean="0">
                <a:effectLst>
                  <a:outerShdw blurRad="38100" dist="38100" dir="2700000" algn="tl">
                    <a:srgbClr val="000000">
                      <a:alpha val="43137"/>
                    </a:srgbClr>
                  </a:outerShdw>
                </a:effectLst>
              </a:rPr>
              <a:t>Summer 2018</a:t>
            </a:r>
            <a:endParaRPr lang="en-US" sz="3200" b="1" i="1" dirty="0">
              <a:effectLst>
                <a:outerShdw blurRad="38100" dist="38100" dir="2700000" algn="tl">
                  <a:srgbClr val="000000">
                    <a:alpha val="43137"/>
                  </a:srgbClr>
                </a:outerShdw>
              </a:effectLst>
            </a:endParaRPr>
          </a:p>
        </p:txBody>
      </p:sp>
      <p:sp>
        <p:nvSpPr>
          <p:cNvPr id="4" name="TextBox 3"/>
          <p:cNvSpPr txBox="1">
            <a:spLocks noChangeAspect="1"/>
          </p:cNvSpPr>
          <p:nvPr/>
        </p:nvSpPr>
        <p:spPr>
          <a:xfrm>
            <a:off x="3064884" y="336910"/>
            <a:ext cx="3102131" cy="2123658"/>
          </a:xfrm>
          <a:prstGeom prst="rect">
            <a:avLst/>
          </a:prstGeom>
          <a:solidFill>
            <a:srgbClr val="A50021"/>
          </a:solidFill>
        </p:spPr>
        <p:txBody>
          <a:bodyPr wrap="none" rtlCol="0">
            <a:spAutoFit/>
          </a:bodyPr>
          <a:lstStyle/>
          <a:p>
            <a:pPr algn="ctr"/>
            <a:r>
              <a:rPr lang="en-US" sz="4400" b="1" dirty="0" smtClean="0">
                <a:solidFill>
                  <a:schemeClr val="bg1"/>
                </a:solidFill>
                <a:effectLst>
                  <a:outerShdw blurRad="38100" dist="38100" dir="2700000" algn="tl">
                    <a:srgbClr val="000000">
                      <a:alpha val="43137"/>
                    </a:srgbClr>
                  </a:outerShdw>
                </a:effectLst>
              </a:rPr>
              <a:t>Team</a:t>
            </a:r>
          </a:p>
          <a:p>
            <a:pPr algn="ctr"/>
            <a:r>
              <a:rPr lang="en-US" sz="4400" b="1" dirty="0">
                <a:solidFill>
                  <a:schemeClr val="bg1"/>
                </a:solidFill>
                <a:effectLst>
                  <a:outerShdw blurRad="38100" dist="38100" dir="2700000" algn="tl">
                    <a:srgbClr val="000000">
                      <a:alpha val="43137"/>
                    </a:srgbClr>
                  </a:outerShdw>
                </a:effectLst>
              </a:rPr>
              <a:t>Mortality</a:t>
            </a:r>
          </a:p>
          <a:p>
            <a:pPr algn="ctr"/>
            <a:r>
              <a:rPr lang="en-US" sz="4400" b="1" dirty="0" smtClean="0">
                <a:solidFill>
                  <a:schemeClr val="bg1"/>
                </a:solidFill>
                <a:effectLst>
                  <a:outerShdw blurRad="38100" dist="38100" dir="2700000" algn="tl">
                    <a:srgbClr val="000000">
                      <a:alpha val="43137"/>
                    </a:srgbClr>
                  </a:outerShdw>
                </a:effectLst>
              </a:rPr>
              <a:t>Probability</a:t>
            </a:r>
            <a:endParaRPr lang="en-US" sz="4400" b="1" dirty="0" smtClean="0">
              <a:solidFill>
                <a:schemeClr val="bg1"/>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3176" y="4856720"/>
            <a:ext cx="1545543" cy="1512127"/>
          </a:xfrm>
          <a:prstGeom prst="rect">
            <a:avLst/>
          </a:prstGeom>
        </p:spPr>
      </p:pic>
      <p:sp>
        <p:nvSpPr>
          <p:cNvPr id="6" name="Rectangle 5"/>
          <p:cNvSpPr/>
          <p:nvPr/>
        </p:nvSpPr>
        <p:spPr>
          <a:xfrm>
            <a:off x="3959228" y="6368847"/>
            <a:ext cx="939681" cy="215444"/>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en-US" sz="800" b="1" i="1" spc="150" dirty="0" smtClean="0">
                <a:ln w="11430"/>
                <a:solidFill>
                  <a:srgbClr val="A50021"/>
                </a:solidFill>
                <a:effectLst>
                  <a:outerShdw blurRad="25400" algn="tl" rotWithShape="0">
                    <a:srgbClr val="000000">
                      <a:alpha val="43000"/>
                    </a:srgbClr>
                  </a:outerShdw>
                </a:effectLst>
                <a:latin typeface="+mn-lt"/>
              </a:rPr>
              <a:t>P(Mortality)</a:t>
            </a:r>
            <a:endParaRPr lang="en-US" sz="800" b="1" i="1" spc="150" dirty="0">
              <a:ln w="11430"/>
              <a:solidFill>
                <a:srgbClr val="A50021"/>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178684095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489" y="109533"/>
            <a:ext cx="6431770" cy="685800"/>
          </a:xfrm>
        </p:spPr>
        <p:txBody>
          <a:bodyPr>
            <a:normAutofit/>
          </a:bodyPr>
          <a:lstStyle/>
          <a:p>
            <a:r>
              <a:rPr lang="en-US" sz="3200" b="1" i="1" dirty="0">
                <a:effectLst>
                  <a:outerShdw blurRad="38100" dist="38100" dir="2700000" algn="tl">
                    <a:srgbClr val="000000">
                      <a:alpha val="43137"/>
                    </a:srgbClr>
                  </a:outerShdw>
                </a:effectLst>
              </a:rPr>
              <a:t>Kaplan-Meier</a:t>
            </a:r>
            <a:endParaRPr lang="en-US" sz="3200" b="1" i="1" dirty="0">
              <a:effectLst>
                <a:outerShdw blurRad="38100" dist="38100" dir="2700000" algn="tl">
                  <a:srgbClr val="000000">
                    <a:alpha val="43137"/>
                  </a:srgbClr>
                </a:outerShdw>
              </a:effectLst>
            </a:endParaRPr>
          </a:p>
        </p:txBody>
      </p:sp>
      <p:pic>
        <p:nvPicPr>
          <p:cNvPr id="4" name="Picture 3"/>
          <p:cNvPicPr preferRelativeResize="0">
            <a:picLocks/>
          </p:cNvPicPr>
          <p:nvPr/>
        </p:nvPicPr>
        <p:blipFill rotWithShape="1">
          <a:blip r:embed="rId3">
            <a:extLst>
              <a:ext uri="{28A0092B-C50C-407E-A947-70E740481C1C}">
                <a14:useLocalDpi xmlns:a14="http://schemas.microsoft.com/office/drawing/2010/main" val="0"/>
              </a:ext>
            </a:extLst>
          </a:blip>
          <a:srcRect r="67040" b="66771"/>
          <a:stretch/>
        </p:blipFill>
        <p:spPr>
          <a:xfrm>
            <a:off x="298203" y="1228724"/>
            <a:ext cx="2743200" cy="2377440"/>
          </a:xfrm>
          <a:prstGeom prst="rect">
            <a:avLst/>
          </a:prstGeom>
          <a:ln>
            <a:solidFill>
              <a:schemeClr val="tx1"/>
            </a:solidFill>
          </a:ln>
        </p:spPr>
      </p:pic>
      <p:pic>
        <p:nvPicPr>
          <p:cNvPr id="5" name="Picture 4"/>
          <p:cNvPicPr preferRelativeResize="0">
            <a:picLocks/>
          </p:cNvPicPr>
          <p:nvPr/>
        </p:nvPicPr>
        <p:blipFill rotWithShape="1">
          <a:blip r:embed="rId3">
            <a:extLst>
              <a:ext uri="{28A0092B-C50C-407E-A947-70E740481C1C}">
                <a14:useLocalDpi xmlns:a14="http://schemas.microsoft.com/office/drawing/2010/main" val="0"/>
              </a:ext>
            </a:extLst>
          </a:blip>
          <a:srcRect l="69603" r="-2261" b="66771"/>
          <a:stretch/>
        </p:blipFill>
        <p:spPr>
          <a:xfrm>
            <a:off x="3242343" y="1228724"/>
            <a:ext cx="2743200" cy="2377440"/>
          </a:xfrm>
          <a:prstGeom prst="rect">
            <a:avLst/>
          </a:prstGeom>
          <a:ln>
            <a:solidFill>
              <a:schemeClr val="tx1"/>
            </a:solidFill>
          </a:ln>
        </p:spPr>
      </p:pic>
      <p:pic>
        <p:nvPicPr>
          <p:cNvPr id="6" name="Picture 5"/>
          <p:cNvPicPr preferRelativeResize="0">
            <a:picLocks/>
          </p:cNvPicPr>
          <p:nvPr/>
        </p:nvPicPr>
        <p:blipFill rotWithShape="1">
          <a:blip r:embed="rId3">
            <a:extLst>
              <a:ext uri="{28A0092B-C50C-407E-A947-70E740481C1C}">
                <a14:useLocalDpi xmlns:a14="http://schemas.microsoft.com/office/drawing/2010/main" val="0"/>
              </a:ext>
            </a:extLst>
          </a:blip>
          <a:srcRect t="32813" r="67765" b="33594"/>
          <a:stretch/>
        </p:blipFill>
        <p:spPr>
          <a:xfrm>
            <a:off x="6165050" y="1228724"/>
            <a:ext cx="2743200" cy="2377440"/>
          </a:xfrm>
          <a:prstGeom prst="rect">
            <a:avLst/>
          </a:prstGeom>
          <a:ln>
            <a:solidFill>
              <a:schemeClr val="tx1"/>
            </a:solidFill>
          </a:ln>
        </p:spPr>
      </p:pic>
      <p:pic>
        <p:nvPicPr>
          <p:cNvPr id="7" name="Picture 6"/>
          <p:cNvPicPr preferRelativeResize="0">
            <a:picLocks/>
          </p:cNvPicPr>
          <p:nvPr/>
        </p:nvPicPr>
        <p:blipFill rotWithShape="1">
          <a:blip r:embed="rId3">
            <a:extLst>
              <a:ext uri="{28A0092B-C50C-407E-A947-70E740481C1C}">
                <a14:useLocalDpi xmlns:a14="http://schemas.microsoft.com/office/drawing/2010/main" val="0"/>
              </a:ext>
            </a:extLst>
          </a:blip>
          <a:srcRect l="34278" t="33385" r="33927" b="33229"/>
          <a:stretch/>
        </p:blipFill>
        <p:spPr>
          <a:xfrm>
            <a:off x="298203" y="3918347"/>
            <a:ext cx="2743200" cy="2377440"/>
          </a:xfrm>
          <a:prstGeom prst="rect">
            <a:avLst/>
          </a:prstGeom>
          <a:ln>
            <a:solidFill>
              <a:schemeClr val="tx1"/>
            </a:solidFill>
          </a:ln>
        </p:spPr>
      </p:pic>
      <p:pic>
        <p:nvPicPr>
          <p:cNvPr id="8" name="Picture 7"/>
          <p:cNvPicPr preferRelativeResize="0">
            <a:picLocks/>
          </p:cNvPicPr>
          <p:nvPr/>
        </p:nvPicPr>
        <p:blipFill rotWithShape="1">
          <a:blip r:embed="rId3">
            <a:extLst>
              <a:ext uri="{28A0092B-C50C-407E-A947-70E740481C1C}">
                <a14:useLocalDpi xmlns:a14="http://schemas.microsoft.com/office/drawing/2010/main" val="0"/>
              </a:ext>
            </a:extLst>
          </a:blip>
          <a:srcRect t="66468" r="68819" b="-1134"/>
          <a:stretch/>
        </p:blipFill>
        <p:spPr>
          <a:xfrm>
            <a:off x="3242343" y="3918347"/>
            <a:ext cx="2743200" cy="2377440"/>
          </a:xfrm>
          <a:prstGeom prst="rect">
            <a:avLst/>
          </a:prstGeom>
          <a:ln>
            <a:solidFill>
              <a:schemeClr val="tx1"/>
            </a:solidFill>
          </a:ln>
        </p:spPr>
      </p:pic>
      <p:pic>
        <p:nvPicPr>
          <p:cNvPr id="10" name="Picture 9"/>
          <p:cNvPicPr preferRelativeResize="0">
            <a:picLocks/>
          </p:cNvPicPr>
          <p:nvPr/>
        </p:nvPicPr>
        <p:blipFill rotWithShape="1">
          <a:blip r:embed="rId3">
            <a:extLst>
              <a:ext uri="{28A0092B-C50C-407E-A947-70E740481C1C}">
                <a14:useLocalDpi xmlns:a14="http://schemas.microsoft.com/office/drawing/2010/main" val="0"/>
              </a:ext>
            </a:extLst>
          </a:blip>
          <a:srcRect l="69587" t="66169" b="-836"/>
          <a:stretch/>
        </p:blipFill>
        <p:spPr>
          <a:xfrm>
            <a:off x="6165050" y="3918347"/>
            <a:ext cx="2743200" cy="2377440"/>
          </a:xfrm>
          <a:prstGeom prst="rect">
            <a:avLst/>
          </a:prstGeom>
          <a:ln>
            <a:solidFill>
              <a:schemeClr val="tx1"/>
            </a:solidFill>
          </a:ln>
        </p:spPr>
      </p:pic>
      <p:sp>
        <p:nvSpPr>
          <p:cNvPr id="11" name="Slide Number Placeholder 10"/>
          <p:cNvSpPr>
            <a:spLocks noGrp="1"/>
          </p:cNvSpPr>
          <p:nvPr>
            <p:ph type="sldNum" sz="quarter" idx="10"/>
          </p:nvPr>
        </p:nvSpPr>
        <p:spPr/>
        <p:txBody>
          <a:bodyPr/>
          <a:lstStyle/>
          <a:p>
            <a:pPr>
              <a:defRPr/>
            </a:pPr>
            <a:r>
              <a:rPr lang="en-US" smtClean="0"/>
              <a:t>   </a:t>
            </a:r>
            <a:fld id="{49E559F9-4B41-4E85-9859-CAE3C19837D1}" type="slidenum">
              <a:rPr lang="en-US" smtClean="0"/>
              <a:pPr>
                <a:defRPr/>
              </a:pPr>
              <a:t>10</a:t>
            </a:fld>
            <a:endParaRPr lang="en-US" dirty="0"/>
          </a:p>
        </p:txBody>
      </p:sp>
    </p:spTree>
    <p:extLst>
      <p:ext uri="{BB962C8B-B14F-4D97-AF65-F5344CB8AC3E}">
        <p14:creationId xmlns:p14="http://schemas.microsoft.com/office/powerpoint/2010/main" val="12980909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489" y="109533"/>
            <a:ext cx="6431770" cy="685800"/>
          </a:xfrm>
        </p:spPr>
        <p:txBody>
          <a:bodyPr>
            <a:normAutofit/>
          </a:bodyPr>
          <a:lstStyle/>
          <a:p>
            <a:r>
              <a:rPr lang="en-US" sz="3200" b="1" i="1" dirty="0">
                <a:effectLst>
                  <a:outerShdw blurRad="38100" dist="38100" dir="2700000" algn="tl">
                    <a:srgbClr val="000000">
                      <a:alpha val="43137"/>
                    </a:srgbClr>
                  </a:outerShdw>
                </a:effectLst>
              </a:rPr>
              <a:t>Wrangling</a:t>
            </a:r>
          </a:p>
        </p:txBody>
      </p:sp>
      <p:sp>
        <p:nvSpPr>
          <p:cNvPr id="3" name="TextBox 2"/>
          <p:cNvSpPr txBox="1"/>
          <p:nvPr/>
        </p:nvSpPr>
        <p:spPr>
          <a:xfrm>
            <a:off x="84755" y="1155640"/>
            <a:ext cx="3463117" cy="553997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1" dirty="0" smtClean="0">
                <a:effectLst>
                  <a:outerShdw blurRad="38100" dist="38100" dir="2700000" algn="tl">
                    <a:srgbClr val="000000">
                      <a:alpha val="43137"/>
                    </a:srgbClr>
                  </a:outerShdw>
                </a:effectLst>
              </a:rPr>
              <a:t>Made all binary variables = (0, 1)</a:t>
            </a:r>
          </a:p>
          <a:p>
            <a:pPr marL="285750" indent="-285750">
              <a:spcBef>
                <a:spcPts val="600"/>
              </a:spcBef>
              <a:buFont typeface="Arial" panose="020B0604020202020204" pitchFamily="34" charset="0"/>
              <a:buChar char="•"/>
            </a:pPr>
            <a:r>
              <a:rPr lang="en-US" b="1" dirty="0" smtClean="0">
                <a:effectLst>
                  <a:outerShdw blurRad="38100" dist="38100" dir="2700000" algn="tl">
                    <a:srgbClr val="000000">
                      <a:alpha val="43137"/>
                    </a:srgbClr>
                  </a:outerShdw>
                </a:effectLst>
              </a:rPr>
              <a:t>Created bins for variables with multiple values</a:t>
            </a:r>
          </a:p>
          <a:p>
            <a:pPr marL="285750" indent="-285750">
              <a:spcBef>
                <a:spcPts val="600"/>
              </a:spcBef>
              <a:buFont typeface="Arial" panose="020B0604020202020204" pitchFamily="34" charset="0"/>
              <a:buChar char="•"/>
            </a:pPr>
            <a:r>
              <a:rPr lang="en-US" b="1" dirty="0" smtClean="0">
                <a:effectLst>
                  <a:outerShdw blurRad="38100" dist="38100" dir="2700000" algn="tl">
                    <a:srgbClr val="000000">
                      <a:alpha val="43137"/>
                    </a:srgbClr>
                  </a:outerShdw>
                </a:effectLst>
              </a:rPr>
              <a:t>Dropped variables w/ missing </a:t>
            </a:r>
            <a:r>
              <a:rPr lang="en-US" b="1" dirty="0">
                <a:effectLst>
                  <a:outerShdw blurRad="38100" dist="38100" dir="2700000" algn="tl">
                    <a:srgbClr val="000000">
                      <a:alpha val="43137"/>
                    </a:srgbClr>
                  </a:outerShdw>
                </a:effectLst>
              </a:rPr>
              <a:t>data, bias </a:t>
            </a:r>
            <a:r>
              <a:rPr lang="en-US" b="1" dirty="0" smtClean="0">
                <a:effectLst>
                  <a:outerShdw blurRad="38100" dist="38100" dir="2700000" algn="tl">
                    <a:srgbClr val="000000">
                      <a:alpha val="43137"/>
                    </a:srgbClr>
                  </a:outerShdw>
                </a:effectLst>
              </a:rPr>
              <a:t>and/or </a:t>
            </a:r>
            <a:r>
              <a:rPr lang="en-US" b="1" dirty="0">
                <a:effectLst>
                  <a:outerShdw blurRad="38100" dist="38100" dir="2700000" algn="tl">
                    <a:srgbClr val="000000">
                      <a:alpha val="43137"/>
                    </a:srgbClr>
                  </a:outerShdw>
                </a:effectLst>
              </a:rPr>
              <a:t>low </a:t>
            </a:r>
            <a:r>
              <a:rPr lang="en-US" b="1" dirty="0" smtClean="0">
                <a:effectLst>
                  <a:outerShdw blurRad="38100" dist="38100" dir="2700000" algn="tl">
                    <a:srgbClr val="000000">
                      <a:alpha val="43137"/>
                    </a:srgbClr>
                  </a:outerShdw>
                </a:effectLst>
              </a:rPr>
              <a:t>correlation with </a:t>
            </a:r>
            <a:r>
              <a:rPr lang="en-US" b="1" i="1" dirty="0" err="1" smtClean="0">
                <a:effectLst>
                  <a:outerShdw blurRad="38100" dist="38100" dir="2700000" algn="tl">
                    <a:srgbClr val="000000">
                      <a:alpha val="43137"/>
                    </a:srgbClr>
                  </a:outerShdw>
                </a:effectLst>
              </a:rPr>
              <a:t>inddea</a:t>
            </a:r>
            <a:endParaRPr lang="en-US" b="1" i="1" dirty="0" smtClean="0">
              <a:effectLst>
                <a:outerShdw blurRad="38100" dist="38100" dir="2700000" algn="tl">
                  <a:srgbClr val="000000">
                    <a:alpha val="43137"/>
                  </a:srgbClr>
                </a:outerShdw>
              </a:effectLst>
            </a:endParaRPr>
          </a:p>
          <a:p>
            <a:pPr marL="285750" indent="-285750">
              <a:spcBef>
                <a:spcPts val="600"/>
              </a:spcBef>
              <a:buFont typeface="Arial" panose="020B0604020202020204" pitchFamily="34" charset="0"/>
              <a:buChar char="•"/>
            </a:pPr>
            <a:r>
              <a:rPr lang="en-US" b="1" dirty="0" smtClean="0">
                <a:effectLst>
                  <a:outerShdw blurRad="38100" dist="38100" dir="2700000" algn="tl">
                    <a:srgbClr val="000000">
                      <a:alpha val="43137"/>
                    </a:srgbClr>
                  </a:outerShdw>
                </a:effectLst>
              </a:rPr>
              <a:t>Dropped rows w/ missing data</a:t>
            </a:r>
          </a:p>
          <a:p>
            <a:pPr marL="285750" indent="-285750">
              <a:spcBef>
                <a:spcPts val="600"/>
              </a:spcBef>
              <a:buFont typeface="Arial" panose="020B0604020202020204" pitchFamily="34" charset="0"/>
              <a:buChar char="•"/>
            </a:pPr>
            <a:r>
              <a:rPr lang="en-US" b="1" dirty="0" smtClean="0">
                <a:effectLst>
                  <a:outerShdw blurRad="38100" dist="38100" dir="2700000" algn="tl">
                    <a:srgbClr val="000000">
                      <a:alpha val="43137"/>
                    </a:srgbClr>
                  </a:outerShdw>
                </a:effectLst>
              </a:rPr>
              <a:t>Generated dummy variables for 5 hierarchical variables</a:t>
            </a:r>
          </a:p>
          <a:p>
            <a:pPr marL="285750" indent="-285750">
              <a:spcBef>
                <a:spcPts val="600"/>
              </a:spcBef>
              <a:buFont typeface="Arial" panose="020B0604020202020204" pitchFamily="34" charset="0"/>
              <a:buChar char="•"/>
            </a:pPr>
            <a:r>
              <a:rPr lang="en-US" b="1" dirty="0" smtClean="0">
                <a:effectLst>
                  <a:outerShdw blurRad="38100" dist="38100" dir="2700000" algn="tl">
                    <a:srgbClr val="000000">
                      <a:alpha val="43137"/>
                    </a:srgbClr>
                  </a:outerShdw>
                </a:effectLst>
              </a:rPr>
              <a:t>Wrangled dataset ended up with </a:t>
            </a:r>
            <a:r>
              <a:rPr lang="en-US" b="1" dirty="0">
                <a:effectLst>
                  <a:outerShdw blurRad="38100" dist="38100" dir="2700000" algn="tl">
                    <a:srgbClr val="000000">
                      <a:alpha val="43137"/>
                    </a:srgbClr>
                  </a:outerShdw>
                </a:effectLst>
              </a:rPr>
              <a:t>40 </a:t>
            </a:r>
            <a:r>
              <a:rPr lang="en-US" b="1" dirty="0" smtClean="0">
                <a:effectLst>
                  <a:outerShdw blurRad="38100" dist="38100" dir="2700000" algn="tl">
                    <a:srgbClr val="000000">
                      <a:alpha val="43137"/>
                    </a:srgbClr>
                  </a:outerShdw>
                </a:effectLst>
              </a:rPr>
              <a:t>dependent variables </a:t>
            </a:r>
            <a:r>
              <a:rPr lang="en-US" b="1" dirty="0">
                <a:effectLst>
                  <a:outerShdw blurRad="38100" dist="38100" dir="2700000" algn="tl">
                    <a:srgbClr val="000000">
                      <a:alpha val="43137"/>
                    </a:srgbClr>
                  </a:outerShdw>
                </a:effectLst>
              </a:rPr>
              <a:t>and </a:t>
            </a:r>
            <a:r>
              <a:rPr lang="en-US" b="1" dirty="0" smtClean="0">
                <a:effectLst>
                  <a:outerShdw blurRad="38100" dist="38100" dir="2700000" algn="tl">
                    <a:srgbClr val="000000">
                      <a:alpha val="43137"/>
                    </a:srgbClr>
                  </a:outerShdw>
                </a:effectLst>
              </a:rPr>
              <a:t>1,012,172 instances</a:t>
            </a:r>
          </a:p>
          <a:p>
            <a:pPr marL="285750" indent="-285750">
              <a:spcBef>
                <a:spcPts val="600"/>
              </a:spcBef>
              <a:buFont typeface="Arial" panose="020B0604020202020204" pitchFamily="34" charset="0"/>
              <a:buChar char="•"/>
            </a:pPr>
            <a:r>
              <a:rPr lang="en-US" b="1" dirty="0" smtClean="0">
                <a:effectLst>
                  <a:outerShdw blurRad="38100" dist="38100" dir="2700000" algn="tl">
                    <a:srgbClr val="000000">
                      <a:alpha val="43137"/>
                    </a:srgbClr>
                  </a:outerShdw>
                </a:effectLst>
              </a:rPr>
              <a:t>Split dataset into train &amp; test (80/20)</a:t>
            </a:r>
            <a:endParaRPr lang="en-US" b="1" dirty="0">
              <a:effectLst>
                <a:outerShdw blurRad="38100" dist="38100" dir="2700000" algn="tl">
                  <a:srgbClr val="000000">
                    <a:alpha val="43137"/>
                  </a:srgbClr>
                </a:outerShdw>
              </a:effectLst>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273" y="988948"/>
            <a:ext cx="1023360" cy="582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645" y="2472830"/>
            <a:ext cx="298132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6912863" y="3269894"/>
            <a:ext cx="567311" cy="35844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0"/>
          </p:nvPr>
        </p:nvSpPr>
        <p:spPr/>
        <p:txBody>
          <a:bodyPr/>
          <a:lstStyle/>
          <a:p>
            <a:pPr>
              <a:defRPr/>
            </a:pPr>
            <a:r>
              <a:rPr lang="en-US" smtClean="0"/>
              <a:t>   </a:t>
            </a:r>
            <a:fld id="{49E559F9-4B41-4E85-9859-CAE3C19837D1}" type="slidenum">
              <a:rPr lang="en-US" smtClean="0"/>
              <a:pPr>
                <a:defRPr/>
              </a:pPr>
              <a:t>11</a:t>
            </a:fld>
            <a:endParaRPr lang="en-US" dirty="0"/>
          </a:p>
        </p:txBody>
      </p:sp>
    </p:spTree>
    <p:extLst>
      <p:ext uri="{BB962C8B-B14F-4D97-AF65-F5344CB8AC3E}">
        <p14:creationId xmlns:p14="http://schemas.microsoft.com/office/powerpoint/2010/main" val="236553179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489" y="109533"/>
            <a:ext cx="6431770" cy="685800"/>
          </a:xfrm>
        </p:spPr>
        <p:txBody>
          <a:bodyPr>
            <a:normAutofit/>
          </a:bodyPr>
          <a:lstStyle/>
          <a:p>
            <a:r>
              <a:rPr lang="en-US" sz="3200" b="1" i="1" smtClean="0">
                <a:effectLst>
                  <a:outerShdw blurRad="38100" dist="38100" dir="2700000" algn="tl">
                    <a:srgbClr val="000000">
                      <a:alpha val="43137"/>
                    </a:srgbClr>
                  </a:outerShdw>
                </a:effectLst>
              </a:rPr>
              <a:t>Framework</a:t>
            </a:r>
            <a:endParaRPr lang="en-US" sz="3200" b="1" i="1"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896" t="54075" r="56810" b="3116"/>
          <a:stretch/>
        </p:blipFill>
        <p:spPr bwMode="auto">
          <a:xfrm>
            <a:off x="58537" y="1135128"/>
            <a:ext cx="9026927" cy="5295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Slide Number Placeholder 8"/>
          <p:cNvSpPr>
            <a:spLocks noGrp="1"/>
          </p:cNvSpPr>
          <p:nvPr>
            <p:ph type="sldNum" sz="quarter" idx="10"/>
          </p:nvPr>
        </p:nvSpPr>
        <p:spPr/>
        <p:txBody>
          <a:bodyPr/>
          <a:lstStyle/>
          <a:p>
            <a:pPr>
              <a:defRPr/>
            </a:pPr>
            <a:r>
              <a:rPr lang="en-US" smtClean="0"/>
              <a:t>   </a:t>
            </a:r>
            <a:fld id="{49E559F9-4B41-4E85-9859-CAE3C19837D1}" type="slidenum">
              <a:rPr lang="en-US" smtClean="0"/>
              <a:pPr>
                <a:defRPr/>
              </a:pPr>
              <a:t>2</a:t>
            </a:fld>
            <a:endParaRPr lang="en-US" dirty="0"/>
          </a:p>
        </p:txBody>
      </p:sp>
      <p:sp>
        <p:nvSpPr>
          <p:cNvPr id="10" name="Rectangle 9"/>
          <p:cNvSpPr/>
          <p:nvPr/>
        </p:nvSpPr>
        <p:spPr>
          <a:xfrm>
            <a:off x="285008" y="6080166"/>
            <a:ext cx="2232561" cy="35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43836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489" y="109533"/>
            <a:ext cx="6431770" cy="685800"/>
          </a:xfrm>
        </p:spPr>
        <p:txBody>
          <a:bodyPr>
            <a:normAutofit/>
          </a:bodyPr>
          <a:lstStyle/>
          <a:p>
            <a:r>
              <a:rPr lang="en-US" sz="3200" b="1" i="1" dirty="0">
                <a:effectLst>
                  <a:outerShdw blurRad="38100" dist="38100" dir="2700000" algn="tl">
                    <a:srgbClr val="000000">
                      <a:alpha val="43137"/>
                    </a:srgbClr>
                  </a:outerShdw>
                </a:effectLst>
              </a:rPr>
              <a:t>Agenda</a:t>
            </a:r>
          </a:p>
        </p:txBody>
      </p:sp>
      <p:sp>
        <p:nvSpPr>
          <p:cNvPr id="11" name="TextBox 10"/>
          <p:cNvSpPr txBox="1"/>
          <p:nvPr/>
        </p:nvSpPr>
        <p:spPr>
          <a:xfrm>
            <a:off x="2593440" y="1386612"/>
            <a:ext cx="4382418" cy="4955203"/>
          </a:xfrm>
          <a:prstGeom prst="rect">
            <a:avLst/>
          </a:prstGeom>
          <a:solidFill>
            <a:schemeClr val="bg1"/>
          </a:solidFill>
        </p:spPr>
        <p:txBody>
          <a:bodyPr wrap="none" rtlCol="0">
            <a:spAutoFit/>
          </a:bodyPr>
          <a:lstStyle/>
          <a:p>
            <a:pPr marL="571500" indent="-571500">
              <a:spcBef>
                <a:spcPts val="1200"/>
              </a:spcBef>
              <a:spcAft>
                <a:spcPts val="1200"/>
              </a:spcAft>
              <a:buFont typeface="+mj-lt"/>
              <a:buAutoNum type="romanUcPeriod"/>
            </a:pPr>
            <a:r>
              <a:rPr lang="en-US" sz="2800" b="1" dirty="0" smtClean="0">
                <a:effectLst>
                  <a:outerShdw blurRad="38100" dist="38100" dir="2700000" algn="tl">
                    <a:srgbClr val="000000">
                      <a:alpha val="43137"/>
                    </a:srgbClr>
                  </a:outerShdw>
                </a:effectLst>
              </a:rPr>
              <a:t>Introduction</a:t>
            </a:r>
            <a:endParaRPr lang="en-US" sz="2800" b="1" dirty="0">
              <a:effectLst>
                <a:outerShdw blurRad="38100" dist="38100" dir="2700000" algn="tl">
                  <a:srgbClr val="000000">
                    <a:alpha val="43137"/>
                  </a:srgbClr>
                </a:outerShdw>
              </a:effectLst>
            </a:endParaRPr>
          </a:p>
          <a:p>
            <a:pPr marL="571500" indent="-571500">
              <a:spcBef>
                <a:spcPts val="1200"/>
              </a:spcBef>
              <a:spcAft>
                <a:spcPts val="1200"/>
              </a:spcAft>
              <a:buFont typeface="+mj-lt"/>
              <a:buAutoNum type="romanUcPeriod"/>
            </a:pPr>
            <a:r>
              <a:rPr lang="en-US" sz="2800" b="1" dirty="0" smtClean="0">
                <a:effectLst>
                  <a:outerShdw blurRad="38100" dist="38100" dir="2700000" algn="tl">
                    <a:srgbClr val="000000">
                      <a:alpha val="43137"/>
                    </a:srgbClr>
                  </a:outerShdw>
                </a:effectLst>
              </a:rPr>
              <a:t>“</a:t>
            </a:r>
            <a:r>
              <a:rPr lang="en-US" sz="2800" b="1" dirty="0" err="1">
                <a:effectLst>
                  <a:outerShdw blurRad="38100" dist="38100" dir="2700000" algn="tl">
                    <a:srgbClr val="000000">
                      <a:alpha val="43137"/>
                    </a:srgbClr>
                  </a:outerShdw>
                </a:effectLst>
              </a:rPr>
              <a:t>Unwrangled</a:t>
            </a:r>
            <a:r>
              <a:rPr lang="en-US" sz="2800" b="1" dirty="0">
                <a:effectLst>
                  <a:outerShdw blurRad="38100" dist="38100" dir="2700000" algn="tl">
                    <a:srgbClr val="000000">
                      <a:alpha val="43137"/>
                    </a:srgbClr>
                  </a:outerShdw>
                </a:effectLst>
              </a:rPr>
              <a:t>” Data</a:t>
            </a:r>
          </a:p>
          <a:p>
            <a:pPr marL="571500" indent="-571500">
              <a:spcBef>
                <a:spcPts val="1200"/>
              </a:spcBef>
              <a:spcAft>
                <a:spcPts val="1200"/>
              </a:spcAft>
              <a:buFont typeface="+mj-lt"/>
              <a:buAutoNum type="romanUcPeriod"/>
            </a:pPr>
            <a:r>
              <a:rPr lang="en-US" sz="2800" b="1" dirty="0" smtClean="0">
                <a:effectLst>
                  <a:outerShdw blurRad="38100" dist="38100" dir="2700000" algn="tl">
                    <a:srgbClr val="000000">
                      <a:alpha val="43137"/>
                    </a:srgbClr>
                  </a:outerShdw>
                </a:effectLst>
              </a:rPr>
              <a:t>Preliminary Analysis </a:t>
            </a:r>
          </a:p>
          <a:p>
            <a:pPr marL="571500" indent="-571500">
              <a:spcBef>
                <a:spcPts val="1200"/>
              </a:spcBef>
              <a:spcAft>
                <a:spcPts val="1200"/>
              </a:spcAft>
              <a:buFont typeface="+mj-lt"/>
              <a:buAutoNum type="romanUcPeriod"/>
            </a:pPr>
            <a:r>
              <a:rPr lang="en-US" sz="2800" b="1" dirty="0" smtClean="0">
                <a:effectLst>
                  <a:outerShdw blurRad="38100" dist="38100" dir="2700000" algn="tl">
                    <a:srgbClr val="000000">
                      <a:alpha val="43137"/>
                    </a:srgbClr>
                  </a:outerShdw>
                </a:effectLst>
              </a:rPr>
              <a:t>Wrangled </a:t>
            </a:r>
            <a:r>
              <a:rPr lang="en-US" sz="2800" b="1" dirty="0">
                <a:effectLst>
                  <a:outerShdw blurRad="38100" dist="38100" dir="2700000" algn="tl">
                    <a:srgbClr val="000000">
                      <a:alpha val="43137"/>
                    </a:srgbClr>
                  </a:outerShdw>
                </a:effectLst>
              </a:rPr>
              <a:t>Data</a:t>
            </a:r>
          </a:p>
          <a:p>
            <a:pPr marL="571500" indent="-571500">
              <a:spcBef>
                <a:spcPts val="1200"/>
              </a:spcBef>
              <a:spcAft>
                <a:spcPts val="1200"/>
              </a:spcAft>
              <a:buFont typeface="+mj-lt"/>
              <a:buAutoNum type="romanUcPeriod"/>
            </a:pPr>
            <a:r>
              <a:rPr lang="en-US" sz="2800" b="1" dirty="0" smtClean="0">
                <a:effectLst>
                  <a:outerShdw blurRad="38100" dist="38100" dir="2700000" algn="tl">
                    <a:srgbClr val="000000">
                      <a:alpha val="43137"/>
                    </a:srgbClr>
                  </a:outerShdw>
                </a:effectLst>
              </a:rPr>
              <a:t>Machine </a:t>
            </a:r>
            <a:r>
              <a:rPr lang="en-US" sz="2800" b="1" dirty="0">
                <a:effectLst>
                  <a:outerShdw blurRad="38100" dist="38100" dir="2700000" algn="tl">
                    <a:srgbClr val="000000">
                      <a:alpha val="43137"/>
                    </a:srgbClr>
                  </a:outerShdw>
                </a:effectLst>
              </a:rPr>
              <a:t>Learning</a:t>
            </a:r>
          </a:p>
          <a:p>
            <a:pPr marL="571500" indent="-571500">
              <a:spcBef>
                <a:spcPts val="1200"/>
              </a:spcBef>
              <a:spcAft>
                <a:spcPts val="1200"/>
              </a:spcAft>
              <a:buFont typeface="+mj-lt"/>
              <a:buAutoNum type="romanUcPeriod"/>
            </a:pPr>
            <a:r>
              <a:rPr lang="en-US" sz="2800" b="1" dirty="0">
                <a:effectLst>
                  <a:outerShdw blurRad="38100" dist="38100" dir="2700000" algn="tl">
                    <a:srgbClr val="000000">
                      <a:alpha val="43137"/>
                    </a:srgbClr>
                  </a:outerShdw>
                </a:effectLst>
              </a:rPr>
              <a:t> </a:t>
            </a:r>
            <a:r>
              <a:rPr lang="en-US" sz="2800" b="1" dirty="0" smtClean="0">
                <a:effectLst>
                  <a:outerShdw blurRad="38100" dist="38100" dir="2700000" algn="tl">
                    <a:srgbClr val="000000">
                      <a:alpha val="43137"/>
                    </a:srgbClr>
                  </a:outerShdw>
                </a:effectLst>
              </a:rPr>
              <a:t>Visualization</a:t>
            </a:r>
            <a:endParaRPr lang="en-US" sz="2800" b="1" dirty="0">
              <a:effectLst>
                <a:outerShdw blurRad="38100" dist="38100" dir="2700000" algn="tl">
                  <a:srgbClr val="000000">
                    <a:alpha val="43137"/>
                  </a:srgbClr>
                </a:outerShdw>
              </a:effectLst>
            </a:endParaRPr>
          </a:p>
          <a:p>
            <a:pPr marL="571500" indent="-571500">
              <a:spcBef>
                <a:spcPts val="1200"/>
              </a:spcBef>
              <a:spcAft>
                <a:spcPts val="1200"/>
              </a:spcAft>
              <a:buFont typeface="+mj-lt"/>
              <a:buAutoNum type="romanUcPeriod"/>
            </a:pPr>
            <a:r>
              <a:rPr lang="en-US" sz="2800" b="1" dirty="0">
                <a:effectLst>
                  <a:outerShdw blurRad="38100" dist="38100" dir="2700000" algn="tl">
                    <a:srgbClr val="000000">
                      <a:alpha val="43137"/>
                    </a:srgbClr>
                  </a:outerShdw>
                </a:effectLst>
              </a:rPr>
              <a:t> </a:t>
            </a:r>
            <a:r>
              <a:rPr lang="en-US" sz="2800" b="1" dirty="0" smtClean="0">
                <a:effectLst>
                  <a:outerShdw blurRad="38100" dist="38100" dir="2700000" algn="tl">
                    <a:srgbClr val="000000">
                      <a:alpha val="43137"/>
                    </a:srgbClr>
                  </a:outerShdw>
                </a:effectLst>
              </a:rPr>
              <a:t>Conclusion</a:t>
            </a:r>
            <a:endParaRPr lang="en-US" sz="28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pPr>
              <a:defRPr/>
            </a:pPr>
            <a:r>
              <a:rPr lang="en-US" smtClean="0"/>
              <a:t>   </a:t>
            </a:r>
            <a:fld id="{49E559F9-4B41-4E85-9859-CAE3C19837D1}" type="slidenum">
              <a:rPr lang="en-US" smtClean="0"/>
              <a:pPr>
                <a:defRPr/>
              </a:pPr>
              <a:t>3</a:t>
            </a:fld>
            <a:endParaRPr lang="en-US" dirty="0"/>
          </a:p>
        </p:txBody>
      </p:sp>
    </p:spTree>
    <p:extLst>
      <p:ext uri="{BB962C8B-B14F-4D97-AF65-F5344CB8AC3E}">
        <p14:creationId xmlns:p14="http://schemas.microsoft.com/office/powerpoint/2010/main" val="421970922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489" y="109533"/>
            <a:ext cx="6431770" cy="685800"/>
          </a:xfrm>
        </p:spPr>
        <p:txBody>
          <a:bodyPr>
            <a:normAutofit/>
          </a:bodyPr>
          <a:lstStyle/>
          <a:p>
            <a:r>
              <a:rPr lang="en-US" sz="3200" b="1" i="1" dirty="0">
                <a:effectLst>
                  <a:outerShdw blurRad="38100" dist="38100" dir="2700000" algn="tl">
                    <a:srgbClr val="000000">
                      <a:alpha val="43137"/>
                    </a:srgbClr>
                  </a:outerShdw>
                </a:effectLst>
              </a:rPr>
              <a:t>Introduction</a:t>
            </a:r>
          </a:p>
        </p:txBody>
      </p:sp>
      <p:sp>
        <p:nvSpPr>
          <p:cNvPr id="11" name="TextBox 10"/>
          <p:cNvSpPr txBox="1"/>
          <p:nvPr/>
        </p:nvSpPr>
        <p:spPr>
          <a:xfrm>
            <a:off x="341995" y="1225941"/>
            <a:ext cx="8374408" cy="5124480"/>
          </a:xfrm>
          <a:prstGeom prst="rect">
            <a:avLst/>
          </a:prstGeom>
          <a:solidFill>
            <a:schemeClr val="bg1"/>
          </a:solidFill>
        </p:spPr>
        <p:txBody>
          <a:bodyPr wrap="none" rtlCol="0">
            <a:spAutoFit/>
          </a:bodyPr>
          <a:lstStyle/>
          <a:p>
            <a:pPr marL="457200" indent="-457200">
              <a:spcBef>
                <a:spcPts val="1200"/>
              </a:spcBef>
              <a:spcAft>
                <a:spcPts val="600"/>
              </a:spcAft>
              <a:buFont typeface="Arial" panose="020B0604020202020204" pitchFamily="34" charset="0"/>
              <a:buChar char="•"/>
            </a:pPr>
            <a:r>
              <a:rPr lang="en-US" sz="2800" b="1" dirty="0">
                <a:effectLst>
                  <a:outerShdw blurRad="38100" dist="38100" dir="2700000" algn="tl">
                    <a:srgbClr val="000000">
                      <a:alpha val="43137"/>
                    </a:srgbClr>
                  </a:outerShdw>
                </a:effectLst>
              </a:rPr>
              <a:t>5 member project team</a:t>
            </a:r>
          </a:p>
          <a:p>
            <a:pPr marL="457200" indent="-457200">
              <a:spcBef>
                <a:spcPts val="600"/>
              </a:spcBef>
              <a:spcAft>
                <a:spcPts val="0"/>
              </a:spcAft>
              <a:buFont typeface="Arial" panose="020B0604020202020204" pitchFamily="34" charset="0"/>
              <a:buChar char="•"/>
            </a:pPr>
            <a:r>
              <a:rPr lang="en-US" sz="2800" b="1" dirty="0">
                <a:effectLst>
                  <a:outerShdw blurRad="38100" dist="38100" dir="2700000" algn="tl">
                    <a:srgbClr val="000000">
                      <a:alpha val="43137"/>
                    </a:srgbClr>
                  </a:outerShdw>
                </a:effectLst>
              </a:rPr>
              <a:t>National Longitudinal Mortality Study (NLMS)</a:t>
            </a:r>
          </a:p>
          <a:p>
            <a:pPr marL="800100" lvl="1" indent="-342900">
              <a:spcBef>
                <a:spcPts val="0"/>
              </a:spcBef>
              <a:spcAft>
                <a:spcPts val="600"/>
              </a:spcAft>
              <a:buFont typeface="Arial" panose="020B0604020202020204" pitchFamily="34" charset="0"/>
              <a:buChar char="‒"/>
            </a:pPr>
            <a:r>
              <a:rPr lang="en-US" sz="2000" b="1" dirty="0">
                <a:effectLst>
                  <a:outerShdw blurRad="38100" dist="38100" dir="2700000" algn="tl">
                    <a:srgbClr val="000000">
                      <a:alpha val="43137"/>
                    </a:srgbClr>
                  </a:outerShdw>
                </a:effectLst>
              </a:rPr>
              <a:t>National Heart, Lung, and Blood Institute</a:t>
            </a:r>
          </a:p>
          <a:p>
            <a:pPr marL="800100" lvl="1" indent="-342900">
              <a:spcBef>
                <a:spcPts val="0"/>
              </a:spcBef>
              <a:spcAft>
                <a:spcPts val="600"/>
              </a:spcAft>
              <a:buFont typeface="Arial" panose="020B0604020202020204" pitchFamily="34" charset="0"/>
              <a:buChar char="‒"/>
            </a:pPr>
            <a:r>
              <a:rPr lang="en-US" sz="2000" b="1" dirty="0">
                <a:effectLst>
                  <a:outerShdw blurRad="38100" dist="38100" dir="2700000" algn="tl">
                    <a:srgbClr val="000000">
                      <a:alpha val="43137"/>
                    </a:srgbClr>
                  </a:outerShdw>
                </a:effectLst>
              </a:rPr>
              <a:t>National Cancer Institute</a:t>
            </a:r>
          </a:p>
          <a:p>
            <a:pPr marL="800100" lvl="1" indent="-342900">
              <a:spcBef>
                <a:spcPts val="0"/>
              </a:spcBef>
              <a:spcAft>
                <a:spcPts val="600"/>
              </a:spcAft>
              <a:buFont typeface="Arial" panose="020B0604020202020204" pitchFamily="34" charset="0"/>
              <a:buChar char="‒"/>
            </a:pPr>
            <a:r>
              <a:rPr lang="en-US" sz="2000" b="1" dirty="0">
                <a:effectLst>
                  <a:outerShdw blurRad="38100" dist="38100" dir="2700000" algn="tl">
                    <a:srgbClr val="000000">
                      <a:alpha val="43137"/>
                    </a:srgbClr>
                  </a:outerShdw>
                </a:effectLst>
              </a:rPr>
              <a:t>National Institute on Aging</a:t>
            </a:r>
          </a:p>
          <a:p>
            <a:pPr marL="800100" lvl="1" indent="-342900">
              <a:spcBef>
                <a:spcPts val="0"/>
              </a:spcBef>
              <a:spcAft>
                <a:spcPts val="600"/>
              </a:spcAft>
              <a:buFont typeface="Arial" panose="020B0604020202020204" pitchFamily="34" charset="0"/>
              <a:buChar char="‒"/>
            </a:pPr>
            <a:r>
              <a:rPr lang="en-US" sz="2000" b="1" dirty="0">
                <a:effectLst>
                  <a:outerShdw blurRad="38100" dist="38100" dir="2700000" algn="tl">
                    <a:srgbClr val="000000">
                      <a:alpha val="43137"/>
                    </a:srgbClr>
                  </a:outerShdw>
                </a:effectLst>
              </a:rPr>
              <a:t>National Center for Health Statistics</a:t>
            </a:r>
          </a:p>
          <a:p>
            <a:pPr marL="800100" lvl="1" indent="-342900">
              <a:spcBef>
                <a:spcPts val="0"/>
              </a:spcBef>
              <a:spcAft>
                <a:spcPts val="600"/>
              </a:spcAft>
              <a:buFont typeface="Arial" panose="020B0604020202020204" pitchFamily="34" charset="0"/>
              <a:buChar char="‒"/>
            </a:pPr>
            <a:r>
              <a:rPr lang="en-US" sz="2000" b="1" dirty="0">
                <a:effectLst>
                  <a:outerShdw blurRad="38100" dist="38100" dir="2700000" algn="tl">
                    <a:srgbClr val="000000">
                      <a:alpha val="43137"/>
                    </a:srgbClr>
                  </a:outerShdw>
                </a:effectLst>
              </a:rPr>
              <a:t>U.S. Census Bureau  </a:t>
            </a:r>
          </a:p>
          <a:p>
            <a:pPr marL="457200" indent="-457200">
              <a:spcBef>
                <a:spcPts val="600"/>
              </a:spcBef>
              <a:spcAft>
                <a:spcPts val="0"/>
              </a:spcAft>
              <a:buFont typeface="Arial" panose="020B0604020202020204" pitchFamily="34" charset="0"/>
              <a:buChar char="•"/>
            </a:pPr>
            <a:r>
              <a:rPr lang="en-US" sz="2800" b="1" dirty="0">
                <a:effectLst>
                  <a:outerShdw blurRad="38100" dist="38100" dir="2700000" algn="tl">
                    <a:srgbClr val="000000">
                      <a:alpha val="43137"/>
                    </a:srgbClr>
                  </a:outerShdw>
                </a:effectLst>
              </a:rPr>
              <a:t> NLMS Public Use Microdata Sample (PUMS) </a:t>
            </a:r>
          </a:p>
          <a:p>
            <a:pPr marL="800100" lvl="1" indent="-342900">
              <a:spcBef>
                <a:spcPts val="0"/>
              </a:spcBef>
              <a:spcAft>
                <a:spcPts val="600"/>
              </a:spcAft>
              <a:buFont typeface="Arial" panose="020B0604020202020204" pitchFamily="34" charset="0"/>
              <a:buChar char="‒"/>
            </a:pPr>
            <a:r>
              <a:rPr lang="en-US" sz="2000" b="1" dirty="0">
                <a:effectLst>
                  <a:outerShdw blurRad="38100" dist="38100" dir="2700000" algn="tl">
                    <a:srgbClr val="000000">
                      <a:alpha val="43137"/>
                    </a:srgbClr>
                  </a:outerShdw>
                </a:effectLst>
              </a:rPr>
              <a:t>Three 6-year follow up files</a:t>
            </a:r>
          </a:p>
          <a:p>
            <a:pPr marL="800100" lvl="1" indent="-342900">
              <a:spcBef>
                <a:spcPts val="0"/>
              </a:spcBef>
              <a:spcAft>
                <a:spcPts val="600"/>
              </a:spcAft>
              <a:buFont typeface="Arial" panose="020B0604020202020204" pitchFamily="34" charset="0"/>
              <a:buChar char="‒"/>
            </a:pPr>
            <a:r>
              <a:rPr lang="en-US" sz="2000" b="1" dirty="0">
                <a:solidFill>
                  <a:srgbClr val="A50021"/>
                </a:solidFill>
                <a:effectLst>
                  <a:outerShdw blurRad="38100" dist="38100" dir="2700000" algn="tl">
                    <a:srgbClr val="000000">
                      <a:alpha val="43137"/>
                    </a:srgbClr>
                  </a:outerShdw>
                </a:effectLst>
              </a:rPr>
              <a:t>One 11-year follow up file</a:t>
            </a:r>
            <a:endParaRPr lang="en-US" sz="2000" b="1" dirty="0">
              <a:effectLst>
                <a:outerShdw blurRad="38100" dist="38100" dir="2700000" algn="tl">
                  <a:srgbClr val="000000">
                    <a:alpha val="43137"/>
                  </a:srgbClr>
                </a:outerShdw>
              </a:effectLst>
            </a:endParaRPr>
          </a:p>
          <a:p>
            <a:pPr marL="800100" lvl="1" indent="-342900">
              <a:spcBef>
                <a:spcPts val="0"/>
              </a:spcBef>
              <a:spcAft>
                <a:spcPts val="600"/>
              </a:spcAft>
              <a:buFont typeface="Arial" panose="020B0604020202020204" pitchFamily="34" charset="0"/>
              <a:buChar char="‒"/>
            </a:pPr>
            <a:r>
              <a:rPr lang="en-US" sz="2000" b="1" dirty="0">
                <a:effectLst>
                  <a:outerShdw blurRad="38100" dist="38100" dir="2700000" algn="tl">
                    <a:srgbClr val="000000">
                      <a:alpha val="43137"/>
                    </a:srgbClr>
                  </a:outerShdw>
                </a:effectLst>
              </a:rPr>
              <a:t>One tobacco-use follow up </a:t>
            </a:r>
            <a:r>
              <a:rPr lang="en-US" sz="2000" b="1" dirty="0" smtClean="0">
                <a:effectLst>
                  <a:outerShdw blurRad="38100" dist="38100" dir="2700000" algn="tl">
                    <a:srgbClr val="000000">
                      <a:alpha val="43137"/>
                    </a:srgbClr>
                  </a:outerShdw>
                </a:effectLst>
              </a:rPr>
              <a:t>file</a:t>
            </a:r>
          </a:p>
          <a:p>
            <a:pPr marL="457200" indent="-457200">
              <a:spcBef>
                <a:spcPts val="0"/>
              </a:spcBef>
              <a:spcAft>
                <a:spcPts val="600"/>
              </a:spcAft>
              <a:buFont typeface="Arial" panose="020B0604020202020204" pitchFamily="34" charset="0"/>
              <a:buChar char="•"/>
            </a:pPr>
            <a:r>
              <a:rPr lang="en-US" sz="2800" b="1" dirty="0" smtClean="0">
                <a:effectLst>
                  <a:outerShdw blurRad="38100" dist="38100" dir="2700000" algn="tl">
                    <a:srgbClr val="000000">
                      <a:alpha val="43137"/>
                    </a:srgbClr>
                  </a:outerShdw>
                </a:effectLst>
              </a:rPr>
              <a:t>Privacy implications addressed</a:t>
            </a:r>
            <a:endParaRPr lang="en-US" sz="2800" b="1" dirty="0">
              <a:effectLst>
                <a:outerShdw blurRad="38100" dist="38100" dir="2700000" algn="tl">
                  <a:srgbClr val="000000">
                    <a:alpha val="43137"/>
                  </a:srgbClr>
                </a:outerShdw>
              </a:effectLst>
            </a:endParaRPr>
          </a:p>
        </p:txBody>
      </p:sp>
      <p:sp>
        <p:nvSpPr>
          <p:cNvPr id="4" name="TextBox 3">
            <a:extLst>
              <a:ext uri="{FF2B5EF4-FFF2-40B4-BE49-F238E27FC236}">
                <a16:creationId xmlns="" xmlns:a16="http://schemas.microsoft.com/office/drawing/2014/main" id="{EA0DC963-12DE-4A24-B6C0-ABE4B4DF2838}"/>
              </a:ext>
            </a:extLst>
          </p:cNvPr>
          <p:cNvSpPr txBox="1"/>
          <p:nvPr/>
        </p:nvSpPr>
        <p:spPr>
          <a:xfrm>
            <a:off x="5002823" y="4536831"/>
            <a:ext cx="492443" cy="1200329"/>
          </a:xfrm>
          <a:prstGeom prst="rect">
            <a:avLst/>
          </a:prstGeom>
          <a:noFill/>
        </p:spPr>
        <p:txBody>
          <a:bodyPr wrap="none" rtlCol="0">
            <a:spAutoFit/>
          </a:bodyPr>
          <a:lstStyle/>
          <a:p>
            <a:r>
              <a:rPr lang="en-US" sz="7200" dirty="0"/>
              <a:t>}</a:t>
            </a:r>
            <a:endParaRPr lang="en-US" sz="2000" dirty="0"/>
          </a:p>
        </p:txBody>
      </p:sp>
      <p:sp>
        <p:nvSpPr>
          <p:cNvPr id="5" name="TextBox 4">
            <a:extLst>
              <a:ext uri="{FF2B5EF4-FFF2-40B4-BE49-F238E27FC236}">
                <a16:creationId xmlns="" xmlns:a16="http://schemas.microsoft.com/office/drawing/2014/main" id="{6CEC6F0A-4D83-40CF-88BA-09D9422C3668}"/>
              </a:ext>
            </a:extLst>
          </p:cNvPr>
          <p:cNvSpPr txBox="1"/>
          <p:nvPr/>
        </p:nvSpPr>
        <p:spPr>
          <a:xfrm>
            <a:off x="5495266" y="5020407"/>
            <a:ext cx="1662635" cy="400110"/>
          </a:xfrm>
          <a:prstGeom prst="rect">
            <a:avLst/>
          </a:prstGeom>
          <a:noFill/>
        </p:spPr>
        <p:txBody>
          <a:bodyPr wrap="none" rtlCol="0">
            <a:spAutoFit/>
          </a:bodyPr>
          <a:lstStyle/>
          <a:p>
            <a:r>
              <a:rPr lang="en-US" sz="2000" b="1" dirty="0">
                <a:effectLst>
                  <a:outerShdw blurRad="38100" dist="38100" dir="2700000" algn="tl">
                    <a:srgbClr val="000000">
                      <a:alpha val="43137"/>
                    </a:srgbClr>
                  </a:outerShdw>
                </a:effectLst>
              </a:rPr>
              <a:t>All .csv files</a:t>
            </a:r>
          </a:p>
        </p:txBody>
      </p:sp>
      <p:sp>
        <p:nvSpPr>
          <p:cNvPr id="6" name="Slide Number Placeholder 5"/>
          <p:cNvSpPr>
            <a:spLocks noGrp="1"/>
          </p:cNvSpPr>
          <p:nvPr>
            <p:ph type="sldNum" sz="quarter" idx="10"/>
          </p:nvPr>
        </p:nvSpPr>
        <p:spPr/>
        <p:txBody>
          <a:bodyPr/>
          <a:lstStyle/>
          <a:p>
            <a:pPr>
              <a:defRPr/>
            </a:pPr>
            <a:r>
              <a:rPr lang="en-US" smtClean="0"/>
              <a:t>   </a:t>
            </a:r>
            <a:fld id="{49E559F9-4B41-4E85-9859-CAE3C19837D1}" type="slidenum">
              <a:rPr lang="en-US" smtClean="0"/>
              <a:pPr>
                <a:defRPr/>
              </a:pPr>
              <a:t>4</a:t>
            </a:fld>
            <a:endParaRPr lang="en-US" dirty="0"/>
          </a:p>
        </p:txBody>
      </p:sp>
    </p:spTree>
    <p:extLst>
      <p:ext uri="{BB962C8B-B14F-4D97-AF65-F5344CB8AC3E}">
        <p14:creationId xmlns:p14="http://schemas.microsoft.com/office/powerpoint/2010/main" val="342024923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489" y="109533"/>
            <a:ext cx="6431770" cy="685800"/>
          </a:xfrm>
        </p:spPr>
        <p:txBody>
          <a:bodyPr>
            <a:normAutofit/>
          </a:bodyPr>
          <a:lstStyle/>
          <a:p>
            <a:r>
              <a:rPr lang="en-US" sz="3200" b="1" i="1" dirty="0" smtClean="0">
                <a:effectLst>
                  <a:outerShdw blurRad="38100" dist="38100" dir="2700000" algn="tl">
                    <a:srgbClr val="000000">
                      <a:alpha val="43137"/>
                    </a:srgbClr>
                  </a:outerShdw>
                </a:effectLst>
              </a:rPr>
              <a:t>Data</a:t>
            </a:r>
            <a:endParaRPr lang="en-US" sz="3200" b="1" i="1" dirty="0">
              <a:effectLst>
                <a:outerShdw blurRad="38100" dist="38100" dir="2700000" algn="tl">
                  <a:srgbClr val="000000">
                    <a:alpha val="43137"/>
                  </a:srgbClr>
                </a:outerShdw>
              </a:effectLst>
            </a:endParaRPr>
          </a:p>
        </p:txBody>
      </p:sp>
      <p:sp>
        <p:nvSpPr>
          <p:cNvPr id="11" name="TextBox 10"/>
          <p:cNvSpPr txBox="1"/>
          <p:nvPr/>
        </p:nvSpPr>
        <p:spPr>
          <a:xfrm>
            <a:off x="2368974" y="1140077"/>
            <a:ext cx="6596121" cy="5370701"/>
          </a:xfrm>
          <a:prstGeom prst="rect">
            <a:avLst/>
          </a:prstGeom>
          <a:solidFill>
            <a:schemeClr val="bg1"/>
          </a:solidFill>
        </p:spPr>
        <p:txBody>
          <a:bodyPr wrap="square" rtlCol="0">
            <a:spAutoFit/>
          </a:bodyPr>
          <a:lstStyle/>
          <a:p>
            <a:pPr marL="457200" indent="-457200">
              <a:spcBef>
                <a:spcPts val="1200"/>
              </a:spcBef>
              <a:spcAft>
                <a:spcPts val="600"/>
              </a:spcAft>
              <a:buFont typeface="Arial" panose="020B0604020202020204" pitchFamily="34" charset="0"/>
              <a:buChar char="•"/>
            </a:pPr>
            <a:r>
              <a:rPr lang="en-US" sz="2600" b="1" dirty="0">
                <a:effectLst>
                  <a:outerShdw blurRad="38100" dist="38100" dir="2700000" algn="tl">
                    <a:srgbClr val="000000">
                      <a:alpha val="43137"/>
                    </a:srgbClr>
                  </a:outerShdw>
                </a:effectLst>
              </a:rPr>
              <a:t>Subset of 39 NLMS cohorts from throughout the 1980s and 1990s</a:t>
            </a:r>
          </a:p>
          <a:p>
            <a:pPr marL="457200" indent="-457200">
              <a:spcBef>
                <a:spcPts val="1200"/>
              </a:spcBef>
              <a:spcAft>
                <a:spcPts val="600"/>
              </a:spcAft>
              <a:buFont typeface="Arial" panose="020B0604020202020204" pitchFamily="34" charset="0"/>
              <a:buChar char="•"/>
            </a:pPr>
            <a:r>
              <a:rPr lang="en-US" sz="2600" b="1" dirty="0">
                <a:effectLst>
                  <a:outerShdw blurRad="38100" dist="38100" dir="2700000" algn="tl">
                    <a:srgbClr val="000000">
                      <a:alpha val="43137"/>
                    </a:srgbClr>
                  </a:outerShdw>
                </a:effectLst>
              </a:rPr>
              <a:t>Each record includes demographic &amp; socioeconomic variables combined with a mortality </a:t>
            </a:r>
            <a:r>
              <a:rPr lang="en-US" sz="2600" b="1" dirty="0" smtClean="0">
                <a:effectLst>
                  <a:outerShdw blurRad="38100" dist="38100" dir="2700000" algn="tl">
                    <a:srgbClr val="000000">
                      <a:alpha val="43137"/>
                    </a:srgbClr>
                  </a:outerShdw>
                </a:effectLst>
              </a:rPr>
              <a:t>outcome (</a:t>
            </a:r>
            <a:r>
              <a:rPr lang="en-US" sz="2600" b="1" dirty="0" err="1" smtClean="0">
                <a:effectLst>
                  <a:outerShdw blurRad="38100" dist="38100" dir="2700000" algn="tl">
                    <a:srgbClr val="000000">
                      <a:alpha val="43137"/>
                    </a:srgbClr>
                  </a:outerShdw>
                </a:effectLst>
              </a:rPr>
              <a:t>inddea</a:t>
            </a:r>
            <a:r>
              <a:rPr lang="en-US" sz="2600" b="1" dirty="0" smtClean="0">
                <a:effectLst>
                  <a:outerShdw blurRad="38100" dist="38100" dir="2700000" algn="tl">
                    <a:srgbClr val="000000">
                      <a:alpha val="43137"/>
                    </a:srgbClr>
                  </a:outerShdw>
                </a:effectLst>
              </a:rPr>
              <a:t>)</a:t>
            </a:r>
            <a:endParaRPr lang="en-US" sz="2600" b="1" dirty="0">
              <a:effectLst>
                <a:outerShdw blurRad="38100" dist="38100" dir="2700000" algn="tl">
                  <a:srgbClr val="000000">
                    <a:alpha val="43137"/>
                  </a:srgbClr>
                </a:outerShdw>
              </a:effectLst>
            </a:endParaRPr>
          </a:p>
          <a:p>
            <a:pPr marL="457200" indent="-457200">
              <a:spcBef>
                <a:spcPts val="1200"/>
              </a:spcBef>
              <a:spcAft>
                <a:spcPts val="600"/>
              </a:spcAft>
              <a:buFont typeface="Arial" panose="020B0604020202020204" pitchFamily="34" charset="0"/>
              <a:buChar char="•"/>
            </a:pPr>
            <a:r>
              <a:rPr lang="en-US" sz="2600" b="1" dirty="0">
                <a:effectLst>
                  <a:outerShdw blurRad="38100" dist="38100" dir="2700000" algn="tl">
                    <a:srgbClr val="000000">
                      <a:alpha val="43137"/>
                    </a:srgbClr>
                  </a:outerShdw>
                </a:effectLst>
              </a:rPr>
              <a:t>Underlying cause &amp; follow-up time have been provided for deaths (“</a:t>
            </a:r>
            <a:r>
              <a:rPr lang="en-US" sz="2600" b="1" i="1" dirty="0">
                <a:solidFill>
                  <a:srgbClr val="C00000"/>
                </a:solidFill>
                <a:effectLst>
                  <a:outerShdw blurRad="38100" dist="38100" dir="2700000" algn="tl">
                    <a:srgbClr val="000000">
                      <a:alpha val="43137"/>
                    </a:srgbClr>
                  </a:outerShdw>
                </a:effectLst>
              </a:rPr>
              <a:t>Leakage</a:t>
            </a:r>
            <a:r>
              <a:rPr lang="en-US" sz="2600" b="1" dirty="0">
                <a:effectLst>
                  <a:outerShdw blurRad="38100" dist="38100" dir="2700000" algn="tl">
                    <a:srgbClr val="000000">
                      <a:alpha val="43137"/>
                    </a:srgbClr>
                  </a:outerShdw>
                </a:effectLst>
              </a:rPr>
              <a:t>”)</a:t>
            </a:r>
          </a:p>
          <a:p>
            <a:pPr marL="457200" indent="-457200">
              <a:spcBef>
                <a:spcPts val="1200"/>
              </a:spcBef>
              <a:spcAft>
                <a:spcPts val="600"/>
              </a:spcAft>
              <a:buFont typeface="Arial" panose="020B0604020202020204" pitchFamily="34" charset="0"/>
              <a:buChar char="•"/>
            </a:pPr>
            <a:r>
              <a:rPr lang="en-US" sz="2600" b="1" dirty="0">
                <a:effectLst>
                  <a:outerShdw blurRad="38100" dist="38100" dir="2700000" algn="tl">
                    <a:srgbClr val="000000">
                      <a:alpha val="43137"/>
                    </a:srgbClr>
                  </a:outerShdw>
                </a:effectLst>
              </a:rPr>
              <a:t>1,835,072 records</a:t>
            </a:r>
          </a:p>
          <a:p>
            <a:pPr marL="457200" indent="-457200">
              <a:spcBef>
                <a:spcPts val="600"/>
              </a:spcBef>
              <a:spcAft>
                <a:spcPts val="0"/>
              </a:spcAft>
              <a:buFont typeface="Arial" panose="020B0604020202020204" pitchFamily="34" charset="0"/>
              <a:buChar char="•"/>
            </a:pPr>
            <a:r>
              <a:rPr lang="en-US" sz="2600" b="1" dirty="0">
                <a:effectLst>
                  <a:outerShdw blurRad="38100" dist="38100" dir="2700000" algn="tl">
                    <a:srgbClr val="000000">
                      <a:alpha val="43137"/>
                    </a:srgbClr>
                  </a:outerShdw>
                </a:effectLst>
              </a:rPr>
              <a:t>43 Attributes</a:t>
            </a:r>
          </a:p>
          <a:p>
            <a:pPr marL="800100" lvl="1" indent="-342900">
              <a:spcBef>
                <a:spcPts val="0"/>
              </a:spcBef>
              <a:spcAft>
                <a:spcPts val="600"/>
              </a:spcAft>
              <a:buFont typeface="Arial" panose="020B0604020202020204" pitchFamily="34" charset="0"/>
              <a:buChar char="‒"/>
            </a:pPr>
            <a:r>
              <a:rPr lang="en-US" sz="2000" b="1" dirty="0">
                <a:effectLst>
                  <a:outerShdw blurRad="38100" dist="38100" dir="2700000" algn="tl">
                    <a:srgbClr val="000000">
                      <a:alpha val="43137"/>
                    </a:srgbClr>
                  </a:outerShdw>
                </a:effectLst>
              </a:rPr>
              <a:t>Smoking-related (6) have no observations  </a:t>
            </a:r>
            <a:r>
              <a:rPr lang="en-US" sz="2800" b="1" dirty="0">
                <a:effectLst>
                  <a:outerShdw blurRad="38100" dist="38100" dir="2700000" algn="tl">
                    <a:srgbClr val="000000">
                      <a:alpha val="43137"/>
                    </a:srgbClr>
                  </a:outerShdw>
                </a:effectLst>
              </a:rPr>
              <a:t> </a:t>
            </a:r>
            <a:endParaRPr lang="en-US" sz="2000" b="1" dirty="0">
              <a:effectLst>
                <a:outerShdw blurRad="38100" dist="38100" dir="2700000" algn="tl">
                  <a:srgbClr val="000000">
                    <a:alpha val="43137"/>
                  </a:srgbClr>
                </a:outerShdw>
              </a:effectLst>
            </a:endParaRPr>
          </a:p>
        </p:txBody>
      </p:sp>
      <p:pic>
        <p:nvPicPr>
          <p:cNvPr id="5" name="Picture 4"/>
          <p:cNvPicPr>
            <a:picLocks noChangeAspect="1"/>
          </p:cNvPicPr>
          <p:nvPr/>
        </p:nvPicPr>
        <p:blipFill rotWithShape="1">
          <a:blip r:embed="rId3"/>
          <a:srcRect l="21015" t="23390" r="64420" b="10523"/>
          <a:stretch/>
        </p:blipFill>
        <p:spPr>
          <a:xfrm>
            <a:off x="117637" y="1053976"/>
            <a:ext cx="2024372" cy="5740845"/>
          </a:xfrm>
          <a:prstGeom prst="rect">
            <a:avLst/>
          </a:prstGeom>
          <a:ln w="19050">
            <a:solidFill>
              <a:schemeClr val="tx1"/>
            </a:solidFill>
          </a:ln>
        </p:spPr>
      </p:pic>
      <p:cxnSp>
        <p:nvCxnSpPr>
          <p:cNvPr id="7" name="Straight Arrow Connector 6"/>
          <p:cNvCxnSpPr/>
          <p:nvPr/>
        </p:nvCxnSpPr>
        <p:spPr>
          <a:xfrm flipV="1">
            <a:off x="240280" y="3857834"/>
            <a:ext cx="447189" cy="6674"/>
          </a:xfrm>
          <a:prstGeom prst="straightConnector1">
            <a:avLst/>
          </a:prstGeom>
          <a:ln w="12700">
            <a:solidFill>
              <a:srgbClr val="A5002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0012" y="3825283"/>
            <a:ext cx="255198" cy="307777"/>
          </a:xfrm>
          <a:prstGeom prst="rect">
            <a:avLst/>
          </a:prstGeom>
          <a:noFill/>
        </p:spPr>
        <p:txBody>
          <a:bodyPr wrap="none" rtlCol="0">
            <a:spAutoFit/>
          </a:bodyPr>
          <a:lstStyle/>
          <a:p>
            <a:r>
              <a:rPr lang="el-GR" sz="1400" b="1" i="1" dirty="0">
                <a:solidFill>
                  <a:srgbClr val="A50021"/>
                </a:solidFill>
              </a:rPr>
              <a:t>ᵡ</a:t>
            </a:r>
            <a:endParaRPr lang="en-US" sz="1400" b="1" i="1" dirty="0">
              <a:solidFill>
                <a:srgbClr val="A50021"/>
              </a:solidFill>
            </a:endParaRPr>
          </a:p>
        </p:txBody>
      </p:sp>
      <p:sp>
        <p:nvSpPr>
          <p:cNvPr id="10" name="TextBox 9"/>
          <p:cNvSpPr txBox="1"/>
          <p:nvPr/>
        </p:nvSpPr>
        <p:spPr>
          <a:xfrm>
            <a:off x="538790" y="3928782"/>
            <a:ext cx="266420" cy="338554"/>
          </a:xfrm>
          <a:prstGeom prst="rect">
            <a:avLst/>
          </a:prstGeom>
          <a:noFill/>
        </p:spPr>
        <p:txBody>
          <a:bodyPr wrap="none" rtlCol="0">
            <a:spAutoFit/>
          </a:bodyPr>
          <a:lstStyle/>
          <a:p>
            <a:r>
              <a:rPr lang="el-GR" sz="1600" b="1" i="1" dirty="0">
                <a:solidFill>
                  <a:srgbClr val="A50021"/>
                </a:solidFill>
              </a:rPr>
              <a:t>ᵡ</a:t>
            </a:r>
            <a:endParaRPr lang="en-US" sz="1600" b="1" i="1" dirty="0">
              <a:solidFill>
                <a:srgbClr val="A50021"/>
              </a:solidFill>
            </a:endParaRPr>
          </a:p>
        </p:txBody>
      </p:sp>
      <p:sp>
        <p:nvSpPr>
          <p:cNvPr id="3" name="Slide Number Placeholder 2"/>
          <p:cNvSpPr>
            <a:spLocks noGrp="1"/>
          </p:cNvSpPr>
          <p:nvPr>
            <p:ph type="sldNum" sz="quarter" idx="10"/>
          </p:nvPr>
        </p:nvSpPr>
        <p:spPr/>
        <p:txBody>
          <a:bodyPr/>
          <a:lstStyle/>
          <a:p>
            <a:pPr>
              <a:defRPr/>
            </a:pPr>
            <a:r>
              <a:rPr lang="en-US" smtClean="0"/>
              <a:t>   </a:t>
            </a:r>
            <a:fld id="{49E559F9-4B41-4E85-9859-CAE3C19837D1}" type="slidenum">
              <a:rPr lang="en-US" smtClean="0"/>
              <a:pPr>
                <a:defRPr/>
              </a:pPr>
              <a:t>5</a:t>
            </a:fld>
            <a:endParaRPr lang="en-US" dirty="0"/>
          </a:p>
        </p:txBody>
      </p:sp>
    </p:spTree>
    <p:extLst>
      <p:ext uri="{BB962C8B-B14F-4D97-AF65-F5344CB8AC3E}">
        <p14:creationId xmlns:p14="http://schemas.microsoft.com/office/powerpoint/2010/main" val="363609922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489" y="109533"/>
            <a:ext cx="6431770" cy="685800"/>
          </a:xfrm>
        </p:spPr>
        <p:txBody>
          <a:bodyPr>
            <a:normAutofit/>
          </a:bodyPr>
          <a:lstStyle/>
          <a:p>
            <a:r>
              <a:rPr lang="en-US" sz="3200" b="1" i="1" dirty="0" smtClean="0">
                <a:effectLst>
                  <a:outerShdw blurRad="38100" dist="38100" dir="2700000" algn="tl">
                    <a:srgbClr val="000000">
                      <a:alpha val="43137"/>
                    </a:srgbClr>
                  </a:outerShdw>
                </a:effectLst>
              </a:rPr>
              <a:t>Data (cont.)</a:t>
            </a:r>
            <a:endParaRPr lang="en-US" sz="3200" b="1" i="1" dirty="0">
              <a:effectLst>
                <a:outerShdw blurRad="38100" dist="38100" dir="2700000" algn="tl">
                  <a:srgbClr val="000000">
                    <a:alpha val="43137"/>
                  </a:srgbClr>
                </a:outerShdw>
              </a:effectLst>
            </a:endParaRPr>
          </a:p>
        </p:txBody>
      </p:sp>
      <p:pic>
        <p:nvPicPr>
          <p:cNvPr id="3" name="Picture 2"/>
          <p:cNvPicPr>
            <a:picLocks noChangeAspect="1"/>
          </p:cNvPicPr>
          <p:nvPr/>
        </p:nvPicPr>
        <p:blipFill rotWithShape="1">
          <a:blip r:embed="rId3"/>
          <a:srcRect l="21232" t="66753" r="21666" b="19217"/>
          <a:stretch/>
        </p:blipFill>
        <p:spPr>
          <a:xfrm>
            <a:off x="152397" y="1060169"/>
            <a:ext cx="8771964" cy="1347048"/>
          </a:xfrm>
          <a:prstGeom prst="rect">
            <a:avLst/>
          </a:prstGeom>
          <a:ln w="19050">
            <a:solidFill>
              <a:schemeClr val="tx1"/>
            </a:solidFill>
          </a:ln>
        </p:spPr>
      </p:pic>
      <p:sp>
        <p:nvSpPr>
          <p:cNvPr id="6" name="TextBox 5"/>
          <p:cNvSpPr txBox="1"/>
          <p:nvPr/>
        </p:nvSpPr>
        <p:spPr>
          <a:xfrm>
            <a:off x="62057" y="4336244"/>
            <a:ext cx="4402788" cy="2400657"/>
          </a:xfrm>
          <a:prstGeom prst="rect">
            <a:avLst/>
          </a:prstGeom>
          <a:solidFill>
            <a:schemeClr val="bg1"/>
          </a:solidFill>
        </p:spPr>
        <p:txBody>
          <a:bodyPr wrap="square" rtlCol="0">
            <a:spAutoFit/>
          </a:bodyPr>
          <a:lstStyle/>
          <a:p>
            <a:pPr marL="457200" indent="-457200">
              <a:spcBef>
                <a:spcPts val="1200"/>
              </a:spcBef>
              <a:spcAft>
                <a:spcPts val="600"/>
              </a:spcAft>
              <a:buFont typeface="Arial" panose="020B0604020202020204" pitchFamily="34" charset="0"/>
              <a:buChar char="•"/>
            </a:pPr>
            <a:r>
              <a:rPr lang="en-US" sz="2800" b="1" dirty="0">
                <a:effectLst>
                  <a:outerShdw blurRad="38100" dist="38100" dir="2700000" algn="tl">
                    <a:srgbClr val="000000">
                      <a:alpha val="43137"/>
                    </a:srgbClr>
                  </a:outerShdw>
                </a:effectLst>
              </a:rPr>
              <a:t>Imbalanced Dataset (~ 91% : 9%)</a:t>
            </a:r>
          </a:p>
          <a:p>
            <a:pPr marL="457200" indent="-457200">
              <a:spcBef>
                <a:spcPts val="600"/>
              </a:spcBef>
              <a:spcAft>
                <a:spcPts val="0"/>
              </a:spcAft>
              <a:buFont typeface="Arial" panose="020B0604020202020204" pitchFamily="34" charset="0"/>
              <a:buChar char="•"/>
            </a:pPr>
            <a:r>
              <a:rPr lang="en-US" sz="2800" b="1" dirty="0">
                <a:effectLst>
                  <a:outerShdw blurRad="38100" dist="38100" dir="2700000" algn="tl">
                    <a:srgbClr val="000000">
                      <a:alpha val="43137"/>
                    </a:srgbClr>
                  </a:outerShdw>
                </a:effectLst>
              </a:rPr>
              <a:t>Mix of continuous, binary and categorical data</a:t>
            </a:r>
          </a:p>
        </p:txBody>
      </p:sp>
      <p:pic>
        <p:nvPicPr>
          <p:cNvPr id="5" name="Picture 4"/>
          <p:cNvPicPr>
            <a:picLocks noChangeAspect="1"/>
          </p:cNvPicPr>
          <p:nvPr/>
        </p:nvPicPr>
        <p:blipFill rotWithShape="1">
          <a:blip r:embed="rId4"/>
          <a:srcRect l="21168" t="40686" r="21752" b="45299"/>
          <a:stretch/>
        </p:blipFill>
        <p:spPr>
          <a:xfrm>
            <a:off x="152395" y="2616371"/>
            <a:ext cx="8768584" cy="1345609"/>
          </a:xfrm>
          <a:prstGeom prst="rect">
            <a:avLst/>
          </a:prstGeom>
          <a:ln w="19050">
            <a:solidFill>
              <a:schemeClr val="tx1"/>
            </a:solidFill>
          </a:ln>
        </p:spPr>
      </p:pic>
      <p:sp>
        <p:nvSpPr>
          <p:cNvPr id="8" name="Oval 7"/>
          <p:cNvSpPr/>
          <p:nvPr/>
        </p:nvSpPr>
        <p:spPr>
          <a:xfrm>
            <a:off x="719419" y="1733693"/>
            <a:ext cx="1143000" cy="626266"/>
          </a:xfrm>
          <a:prstGeom prst="ellipse">
            <a:avLst/>
          </a:prstGeom>
          <a:noFill/>
          <a:ln w="190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4845" y="4289890"/>
            <a:ext cx="3925194" cy="2225547"/>
          </a:xfrm>
          <a:prstGeom prst="rect">
            <a:avLst/>
          </a:prstGeom>
        </p:spPr>
      </p:pic>
      <p:sp>
        <p:nvSpPr>
          <p:cNvPr id="7" name="Slide Number Placeholder 6"/>
          <p:cNvSpPr>
            <a:spLocks noGrp="1"/>
          </p:cNvSpPr>
          <p:nvPr>
            <p:ph type="sldNum" sz="quarter" idx="10"/>
          </p:nvPr>
        </p:nvSpPr>
        <p:spPr/>
        <p:txBody>
          <a:bodyPr/>
          <a:lstStyle/>
          <a:p>
            <a:pPr>
              <a:defRPr/>
            </a:pPr>
            <a:r>
              <a:rPr lang="en-US" smtClean="0"/>
              <a:t>   </a:t>
            </a:r>
            <a:fld id="{49E559F9-4B41-4E85-9859-CAE3C19837D1}" type="slidenum">
              <a:rPr lang="en-US" smtClean="0"/>
              <a:pPr>
                <a:defRPr/>
              </a:pPr>
              <a:t>6</a:t>
            </a:fld>
            <a:endParaRPr lang="en-US" dirty="0"/>
          </a:p>
        </p:txBody>
      </p:sp>
    </p:spTree>
    <p:extLst>
      <p:ext uri="{BB962C8B-B14F-4D97-AF65-F5344CB8AC3E}">
        <p14:creationId xmlns:p14="http://schemas.microsoft.com/office/powerpoint/2010/main" val="277855945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489" y="109533"/>
            <a:ext cx="6431770" cy="685800"/>
          </a:xfrm>
        </p:spPr>
        <p:txBody>
          <a:bodyPr>
            <a:normAutofit/>
          </a:bodyPr>
          <a:lstStyle/>
          <a:p>
            <a:r>
              <a:rPr lang="en-US" sz="3200" b="1" i="1" dirty="0" smtClean="0">
                <a:effectLst>
                  <a:outerShdw blurRad="38100" dist="38100" dir="2700000" algn="tl">
                    <a:srgbClr val="000000">
                      <a:alpha val="43137"/>
                    </a:srgbClr>
                  </a:outerShdw>
                </a:effectLst>
              </a:rPr>
              <a:t>Preliminary Analysis</a:t>
            </a:r>
            <a:endParaRPr lang="en-US" sz="3200" b="1" i="1" dirty="0">
              <a:effectLst>
                <a:outerShdw blurRad="38100" dist="38100" dir="2700000" algn="tl">
                  <a:srgbClr val="000000">
                    <a:alpha val="43137"/>
                  </a:srgbClr>
                </a:outerShdw>
              </a:effectLst>
            </a:endParaRPr>
          </a:p>
        </p:txBody>
      </p:sp>
      <p:pic>
        <p:nvPicPr>
          <p:cNvPr id="3" name="Picture 2"/>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682480" y="992984"/>
            <a:ext cx="3657600" cy="2834640"/>
          </a:xfrm>
          <a:prstGeom prst="rect">
            <a:avLst/>
          </a:prstGeom>
          <a:ln>
            <a:solidFill>
              <a:schemeClr val="tx1"/>
            </a:solidFill>
          </a:ln>
        </p:spPr>
      </p:pic>
      <p:pic>
        <p:nvPicPr>
          <p:cNvPr id="4" name="Picture 3"/>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682479" y="3934724"/>
            <a:ext cx="3657600" cy="2834640"/>
          </a:xfrm>
          <a:prstGeom prst="rect">
            <a:avLst/>
          </a:prstGeom>
          <a:ln>
            <a:solidFill>
              <a:schemeClr val="tx1"/>
            </a:solidFill>
          </a:ln>
        </p:spPr>
      </p:pic>
      <p:pic>
        <p:nvPicPr>
          <p:cNvPr id="5" name="Picture 4"/>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4807745" y="992984"/>
            <a:ext cx="3657600" cy="2834640"/>
          </a:xfrm>
          <a:prstGeom prst="rect">
            <a:avLst/>
          </a:prstGeom>
          <a:ln>
            <a:solidFill>
              <a:schemeClr val="tx1"/>
            </a:solidFill>
          </a:ln>
        </p:spPr>
      </p:pic>
      <p:pic>
        <p:nvPicPr>
          <p:cNvPr id="6" name="Picture 5"/>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4807745" y="3934724"/>
            <a:ext cx="3657600" cy="2834640"/>
          </a:xfrm>
          <a:prstGeom prst="rect">
            <a:avLst/>
          </a:prstGeom>
          <a:ln>
            <a:solidFill>
              <a:schemeClr val="tx1"/>
            </a:solidFill>
          </a:ln>
        </p:spPr>
      </p:pic>
      <p:sp>
        <p:nvSpPr>
          <p:cNvPr id="7" name="Slide Number Placeholder 6"/>
          <p:cNvSpPr>
            <a:spLocks noGrp="1"/>
          </p:cNvSpPr>
          <p:nvPr>
            <p:ph type="sldNum" sz="quarter" idx="10"/>
          </p:nvPr>
        </p:nvSpPr>
        <p:spPr/>
        <p:txBody>
          <a:bodyPr/>
          <a:lstStyle/>
          <a:p>
            <a:pPr>
              <a:defRPr/>
            </a:pPr>
            <a:r>
              <a:rPr lang="en-US" smtClean="0"/>
              <a:t>   </a:t>
            </a:r>
            <a:fld id="{49E559F9-4B41-4E85-9859-CAE3C19837D1}" type="slidenum">
              <a:rPr lang="en-US" smtClean="0"/>
              <a:pPr>
                <a:defRPr/>
              </a:pPr>
              <a:t>7</a:t>
            </a:fld>
            <a:endParaRPr lang="en-US" dirty="0"/>
          </a:p>
        </p:txBody>
      </p:sp>
    </p:spTree>
    <p:extLst>
      <p:ext uri="{BB962C8B-B14F-4D97-AF65-F5344CB8AC3E}">
        <p14:creationId xmlns:p14="http://schemas.microsoft.com/office/powerpoint/2010/main" val="159732975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489" y="109533"/>
            <a:ext cx="6431770" cy="685800"/>
          </a:xfrm>
        </p:spPr>
        <p:txBody>
          <a:bodyPr>
            <a:normAutofit/>
          </a:bodyPr>
          <a:lstStyle/>
          <a:p>
            <a:r>
              <a:rPr lang="en-US" sz="3200" b="1" i="1" dirty="0" smtClean="0">
                <a:effectLst>
                  <a:outerShdw blurRad="38100" dist="38100" dir="2700000" algn="tl">
                    <a:srgbClr val="000000">
                      <a:alpha val="43137"/>
                    </a:srgbClr>
                  </a:outerShdw>
                </a:effectLst>
              </a:rPr>
              <a:t>Preliminary Analysis (cont.)</a:t>
            </a:r>
            <a:endParaRPr lang="en-US" sz="3200" b="1" i="1" dirty="0">
              <a:effectLst>
                <a:outerShdw blurRad="38100" dist="38100" dir="2700000" algn="tl">
                  <a:srgbClr val="000000">
                    <a:alpha val="43137"/>
                  </a:srgbClr>
                </a:outerShdw>
              </a:effectLst>
            </a:endParaRPr>
          </a:p>
        </p:txBody>
      </p:sp>
      <p:pic>
        <p:nvPicPr>
          <p:cNvPr id="7" name="Picture 6"/>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647192" y="1050131"/>
            <a:ext cx="3657600" cy="2834640"/>
          </a:xfrm>
          <a:prstGeom prst="rect">
            <a:avLst/>
          </a:prstGeom>
          <a:ln>
            <a:solidFill>
              <a:schemeClr val="tx1"/>
            </a:solidFill>
          </a:ln>
        </p:spPr>
      </p:pic>
      <p:pic>
        <p:nvPicPr>
          <p:cNvPr id="8" name="Picture 7"/>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4638033" y="1035842"/>
            <a:ext cx="3657600" cy="2834640"/>
          </a:xfrm>
          <a:prstGeom prst="rect">
            <a:avLst/>
          </a:prstGeom>
          <a:ln>
            <a:solidFill>
              <a:schemeClr val="tx1"/>
            </a:solidFill>
          </a:ln>
        </p:spPr>
      </p:pic>
      <p:pic>
        <p:nvPicPr>
          <p:cNvPr id="10" name="Picture 9"/>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4638033" y="3959064"/>
            <a:ext cx="3657600" cy="2834640"/>
          </a:xfrm>
          <a:prstGeom prst="rect">
            <a:avLst/>
          </a:prstGeom>
          <a:ln>
            <a:solidFill>
              <a:schemeClr val="tx1"/>
            </a:solidFill>
          </a:ln>
        </p:spPr>
      </p:pic>
      <p:pic>
        <p:nvPicPr>
          <p:cNvPr id="11" name="Picture 10"/>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647192" y="3959064"/>
            <a:ext cx="3657600" cy="2834640"/>
          </a:xfrm>
          <a:prstGeom prst="rect">
            <a:avLst/>
          </a:prstGeom>
          <a:ln>
            <a:solidFill>
              <a:schemeClr val="tx1"/>
            </a:solidFill>
          </a:ln>
        </p:spPr>
      </p:pic>
      <p:sp>
        <p:nvSpPr>
          <p:cNvPr id="12" name="Slide Number Placeholder 11"/>
          <p:cNvSpPr>
            <a:spLocks noGrp="1"/>
          </p:cNvSpPr>
          <p:nvPr>
            <p:ph type="sldNum" sz="quarter" idx="10"/>
          </p:nvPr>
        </p:nvSpPr>
        <p:spPr/>
        <p:txBody>
          <a:bodyPr/>
          <a:lstStyle/>
          <a:p>
            <a:pPr>
              <a:defRPr/>
            </a:pPr>
            <a:r>
              <a:rPr lang="en-US" smtClean="0"/>
              <a:t>   </a:t>
            </a:r>
            <a:fld id="{49E559F9-4B41-4E85-9859-CAE3C19837D1}" type="slidenum">
              <a:rPr lang="en-US" smtClean="0"/>
              <a:pPr>
                <a:defRPr/>
              </a:pPr>
              <a:t>8</a:t>
            </a:fld>
            <a:endParaRPr lang="en-US" dirty="0"/>
          </a:p>
        </p:txBody>
      </p:sp>
    </p:spTree>
    <p:extLst>
      <p:ext uri="{BB962C8B-B14F-4D97-AF65-F5344CB8AC3E}">
        <p14:creationId xmlns:p14="http://schemas.microsoft.com/office/powerpoint/2010/main" val="164786575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489" y="109533"/>
            <a:ext cx="6431770" cy="685800"/>
          </a:xfrm>
        </p:spPr>
        <p:txBody>
          <a:bodyPr>
            <a:normAutofit/>
          </a:bodyPr>
          <a:lstStyle/>
          <a:p>
            <a:r>
              <a:rPr lang="en-US" sz="3200" b="1" i="1" dirty="0" smtClean="0">
                <a:effectLst>
                  <a:outerShdw blurRad="38100" dist="38100" dir="2700000" algn="tl">
                    <a:srgbClr val="000000">
                      <a:alpha val="43137"/>
                    </a:srgbClr>
                  </a:outerShdw>
                </a:effectLst>
              </a:rPr>
              <a:t>Preliminary Analysis (cont.)</a:t>
            </a:r>
            <a:endParaRPr lang="en-US" sz="3200" b="1" i="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65" y="1247466"/>
            <a:ext cx="5548947" cy="5212080"/>
          </a:xfrm>
          <a:prstGeom prst="rect">
            <a:avLst/>
          </a:prstGeom>
          <a:ln>
            <a:solidFill>
              <a:schemeClr val="tx1"/>
            </a:solidFill>
          </a:ln>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5936" y="1039241"/>
            <a:ext cx="1784160" cy="5679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0"/>
          </p:nvPr>
        </p:nvSpPr>
        <p:spPr/>
        <p:txBody>
          <a:bodyPr/>
          <a:lstStyle/>
          <a:p>
            <a:pPr>
              <a:defRPr/>
            </a:pPr>
            <a:r>
              <a:rPr lang="en-US" smtClean="0"/>
              <a:t>   </a:t>
            </a:r>
            <a:fld id="{49E559F9-4B41-4E85-9859-CAE3C19837D1}" type="slidenum">
              <a:rPr lang="en-US" smtClean="0"/>
              <a:pPr>
                <a:defRPr/>
              </a:pPr>
              <a:t>9</a:t>
            </a:fld>
            <a:endParaRPr lang="en-US" dirty="0"/>
          </a:p>
        </p:txBody>
      </p:sp>
    </p:spTree>
    <p:extLst>
      <p:ext uri="{BB962C8B-B14F-4D97-AF65-F5344CB8AC3E}">
        <p14:creationId xmlns:p14="http://schemas.microsoft.com/office/powerpoint/2010/main" val="737605822"/>
      </p:ext>
    </p:extLst>
  </p:cSld>
  <p:clrMapOvr>
    <a:masterClrMapping/>
  </p:clrMapOvr>
  <p:transition spd="med">
    <p:fade/>
  </p:transition>
</p:sld>
</file>

<file path=ppt/theme/theme1.xml><?xml version="1.0" encoding="utf-8"?>
<a:theme xmlns:a="http://schemas.openxmlformats.org/drawingml/2006/main" name="Internal DoD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ternal DoD Print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xternal DoD Screen Presentation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JPO_LH Color Test">
  <a:themeElements>
    <a:clrScheme name="JPO_LH Color Tes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JPO_LH Color Te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FF00"/>
        </a:solidFill>
        <a:ln w="9525" cap="flat" cmpd="sng" algn="ctr">
          <a:noFill/>
          <a:prstDash val="solid"/>
          <a:round/>
          <a:headEnd type="none" w="med" len="med"/>
          <a:tailEnd type="none" w="med" len="med"/>
        </a:ln>
        <a:effectLst/>
      </a:spPr>
      <a:bodyPr vert="horz" wrap="square" lIns="112355" tIns="56178" rIns="112355" bIns="56178" numCol="1" anchor="t" anchorCtr="0" compatLnSpc="1">
        <a:prstTxWarp prst="textNoShape">
          <a:avLst/>
        </a:prstTxWarp>
        <a:spAutoFit/>
      </a:bodyPr>
      <a:lstStyle>
        <a:defPPr marL="0" marR="0" indent="0" algn="l" defTabSz="944563" rtl="0" eaLnBrk="1" fontAlgn="base" latinLnBrk="0" hangingPunct="1">
          <a:lnSpc>
            <a:spcPct val="100000"/>
          </a:lnSpc>
          <a:spcBef>
            <a:spcPct val="20000"/>
          </a:spcBef>
          <a:spcAft>
            <a:spcPct val="0"/>
          </a:spcAft>
          <a:buClr>
            <a:schemeClr val="tx1"/>
          </a:buClr>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FF00"/>
        </a:solidFill>
        <a:ln w="9525" cap="flat" cmpd="sng" algn="ctr">
          <a:noFill/>
          <a:prstDash val="solid"/>
          <a:round/>
          <a:headEnd type="none" w="med" len="med"/>
          <a:tailEnd type="none" w="med" len="med"/>
        </a:ln>
        <a:effectLst/>
      </a:spPr>
      <a:bodyPr vert="horz" wrap="square" lIns="112355" tIns="56178" rIns="112355" bIns="56178" numCol="1" anchor="t" anchorCtr="0" compatLnSpc="1">
        <a:prstTxWarp prst="textNoShape">
          <a:avLst/>
        </a:prstTxWarp>
        <a:spAutoFit/>
      </a:bodyPr>
      <a:lstStyle>
        <a:defPPr marL="0" marR="0" indent="0" algn="l" defTabSz="944563" rtl="0" eaLnBrk="1" fontAlgn="base" latinLnBrk="0" hangingPunct="1">
          <a:lnSpc>
            <a:spcPct val="100000"/>
          </a:lnSpc>
          <a:spcBef>
            <a:spcPct val="20000"/>
          </a:spcBef>
          <a:spcAft>
            <a:spcPct val="0"/>
          </a:spcAft>
          <a:buClr>
            <a:schemeClr val="tx1"/>
          </a:buClr>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JPO_LH Color Tes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PO_LH Color Tes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JPO_LH Color Tes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PO_LH Color Tes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PO_LH Color Tes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PO_LH Color Tes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JPO_LH Color Tes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JPO_LH Color Tes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14015</TotalTime>
  <Words>272</Words>
  <Application>Microsoft Office PowerPoint</Application>
  <PresentationFormat>On-screen Show (4:3)</PresentationFormat>
  <Paragraphs>73</Paragraphs>
  <Slides>11</Slides>
  <Notes>10</Notes>
  <HiddenSlides>0</HiddenSlides>
  <MMClips>0</MMClips>
  <ScaleCrop>false</ScaleCrop>
  <HeadingPairs>
    <vt:vector size="4" baseType="variant">
      <vt:variant>
        <vt:lpstr>Theme</vt:lpstr>
      </vt:variant>
      <vt:variant>
        <vt:i4>5</vt:i4>
      </vt:variant>
      <vt:variant>
        <vt:lpstr>Slide Titles</vt:lpstr>
      </vt:variant>
      <vt:variant>
        <vt:i4>11</vt:i4>
      </vt:variant>
    </vt:vector>
  </HeadingPairs>
  <TitlesOfParts>
    <vt:vector size="16" baseType="lpstr">
      <vt:lpstr>Internal DoD Slide Master</vt:lpstr>
      <vt:lpstr>External DoD Print Slide Master</vt:lpstr>
      <vt:lpstr>External DoD Screen Presentation Slide Master</vt:lpstr>
      <vt:lpstr>Blank</vt:lpstr>
      <vt:lpstr>JPO_LH Color Test</vt:lpstr>
      <vt:lpstr>PowerPoint Presentation</vt:lpstr>
      <vt:lpstr>Framework</vt:lpstr>
      <vt:lpstr>Agenda</vt:lpstr>
      <vt:lpstr>Introduction</vt:lpstr>
      <vt:lpstr>Data</vt:lpstr>
      <vt:lpstr>Data (cont.)</vt:lpstr>
      <vt:lpstr>Preliminary Analysis</vt:lpstr>
      <vt:lpstr>Preliminary Analysis (cont.)</vt:lpstr>
      <vt:lpstr>Preliminary Analysis (cont.)</vt:lpstr>
      <vt:lpstr>Kaplan-Meier</vt:lpstr>
      <vt:lpstr>Wrangling</vt:lpstr>
    </vt:vector>
  </TitlesOfParts>
  <Company>OSD-CIO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KolbRM</dc:creator>
  <cp:lastModifiedBy>Dawson, Donald W, CIV, OSD-CAPE</cp:lastModifiedBy>
  <cp:revision>909</cp:revision>
  <cp:lastPrinted>2018-07-27T19:21:27Z</cp:lastPrinted>
  <dcterms:created xsi:type="dcterms:W3CDTF">2010-05-07T12:28:41Z</dcterms:created>
  <dcterms:modified xsi:type="dcterms:W3CDTF">2018-08-27T17:14:09Z</dcterms:modified>
</cp:coreProperties>
</file>